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2"/>
  </p:notesMasterIdLst>
  <p:handoutMasterIdLst>
    <p:handoutMasterId r:id="rId23"/>
  </p:handoutMasterIdLst>
  <p:sldIdLst>
    <p:sldId id="256" r:id="rId3"/>
    <p:sldId id="423" r:id="rId4"/>
    <p:sldId id="415" r:id="rId5"/>
    <p:sldId id="424" r:id="rId6"/>
    <p:sldId id="425" r:id="rId7"/>
    <p:sldId id="426" r:id="rId8"/>
    <p:sldId id="428" r:id="rId9"/>
    <p:sldId id="429" r:id="rId10"/>
    <p:sldId id="430" r:id="rId11"/>
    <p:sldId id="436" r:id="rId12"/>
    <p:sldId id="433" r:id="rId13"/>
    <p:sldId id="434" r:id="rId14"/>
    <p:sldId id="435" r:id="rId15"/>
    <p:sldId id="438" r:id="rId16"/>
    <p:sldId id="437" r:id="rId17"/>
    <p:sldId id="427" r:id="rId18"/>
    <p:sldId id="431" r:id="rId19"/>
    <p:sldId id="432" r:id="rId20"/>
    <p:sldId id="323" r:id="rId21"/>
  </p:sldIdLst>
  <p:sldSz cx="12168188" cy="6840538"/>
  <p:notesSz cx="6858000" cy="9144000"/>
  <p:defaultTextStyle>
    <a:defPPr>
      <a:defRPr lang="pl-PL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60000"/>
    <a:srgbClr val="D22323"/>
    <a:srgbClr val="1D1D1D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12B730-E04D-4E2B-84F1-6DF30DBED0D5}" v="45" dt="2024-03-16T15:55:06.3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 snapToGrid="0">
      <p:cViewPr varScale="1">
        <p:scale>
          <a:sx n="119" d="100"/>
          <a:sy n="119" d="100"/>
        </p:scale>
        <p:origin x="222" y="114"/>
      </p:cViewPr>
      <p:guideLst>
        <p:guide orient="horz" pos="2154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302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RIESGO FERNANDEZ" userId="a7733abf-5b9a-4604-b1f6-2b8a758200a9" providerId="ADAL" clId="{6D12B730-E04D-4E2B-84F1-6DF30DBED0D5}"/>
    <pc:docChg chg="custSel modSld sldOrd">
      <pc:chgData name="PEDRO RIESGO FERNANDEZ" userId="a7733abf-5b9a-4604-b1f6-2b8a758200a9" providerId="ADAL" clId="{6D12B730-E04D-4E2B-84F1-6DF30DBED0D5}" dt="2024-03-16T15:58:22.970" v="560" actId="1076"/>
      <pc:docMkLst>
        <pc:docMk/>
      </pc:docMkLst>
      <pc:sldChg chg="addSp delSp modSp mod ord">
        <pc:chgData name="PEDRO RIESGO FERNANDEZ" userId="a7733abf-5b9a-4604-b1f6-2b8a758200a9" providerId="ADAL" clId="{6D12B730-E04D-4E2B-84F1-6DF30DBED0D5}" dt="2024-03-16T15:58:22.970" v="560" actId="1076"/>
        <pc:sldMkLst>
          <pc:docMk/>
          <pc:sldMk cId="3018717700" sldId="433"/>
        </pc:sldMkLst>
        <pc:spChg chg="mod">
          <ac:chgData name="PEDRO RIESGO FERNANDEZ" userId="a7733abf-5b9a-4604-b1f6-2b8a758200a9" providerId="ADAL" clId="{6D12B730-E04D-4E2B-84F1-6DF30DBED0D5}" dt="2024-03-16T15:19:12.031" v="73" actId="14100"/>
          <ac:spMkLst>
            <pc:docMk/>
            <pc:sldMk cId="3018717700" sldId="433"/>
            <ac:spMk id="2" creationId="{0DECE6FE-1F34-8D06-BA59-C608DBD2659D}"/>
          </ac:spMkLst>
        </pc:spChg>
        <pc:spChg chg="mod">
          <ac:chgData name="PEDRO RIESGO FERNANDEZ" userId="a7733abf-5b9a-4604-b1f6-2b8a758200a9" providerId="ADAL" clId="{6D12B730-E04D-4E2B-84F1-6DF30DBED0D5}" dt="2024-03-16T15:24:18.192" v="215" actId="6549"/>
          <ac:spMkLst>
            <pc:docMk/>
            <pc:sldMk cId="3018717700" sldId="433"/>
            <ac:spMk id="6" creationId="{C33B50A4-7DD7-0AC6-B1CC-4A8F4CAE2E64}"/>
          </ac:spMkLst>
        </pc:spChg>
        <pc:spChg chg="mod">
          <ac:chgData name="PEDRO RIESGO FERNANDEZ" userId="a7733abf-5b9a-4604-b1f6-2b8a758200a9" providerId="ADAL" clId="{6D12B730-E04D-4E2B-84F1-6DF30DBED0D5}" dt="2024-03-16T15:58:22.970" v="560" actId="1076"/>
          <ac:spMkLst>
            <pc:docMk/>
            <pc:sldMk cId="3018717700" sldId="433"/>
            <ac:spMk id="7" creationId="{46937AFC-84C7-8716-4C02-BB75E27CD66B}"/>
          </ac:spMkLst>
        </pc:spChg>
        <pc:picChg chg="add del mod">
          <ac:chgData name="PEDRO RIESGO FERNANDEZ" userId="a7733abf-5b9a-4604-b1f6-2b8a758200a9" providerId="ADAL" clId="{6D12B730-E04D-4E2B-84F1-6DF30DBED0D5}" dt="2024-03-16T15:45:56.662" v="323" actId="478"/>
          <ac:picMkLst>
            <pc:docMk/>
            <pc:sldMk cId="3018717700" sldId="433"/>
            <ac:picMk id="8" creationId="{63C0F7EB-7B4E-E462-34A6-9A13A475DBCE}"/>
          </ac:picMkLst>
        </pc:picChg>
        <pc:picChg chg="add del mod">
          <ac:chgData name="PEDRO RIESGO FERNANDEZ" userId="a7733abf-5b9a-4604-b1f6-2b8a758200a9" providerId="ADAL" clId="{6D12B730-E04D-4E2B-84F1-6DF30DBED0D5}" dt="2024-03-16T15:22:46.058" v="100" actId="478"/>
          <ac:picMkLst>
            <pc:docMk/>
            <pc:sldMk cId="3018717700" sldId="433"/>
            <ac:picMk id="9" creationId="{FDE46728-0CAE-876A-FF2D-B900B4091886}"/>
          </ac:picMkLst>
        </pc:picChg>
        <pc:picChg chg="add del mod ord">
          <ac:chgData name="PEDRO RIESGO FERNANDEZ" userId="a7733abf-5b9a-4604-b1f6-2b8a758200a9" providerId="ADAL" clId="{6D12B730-E04D-4E2B-84F1-6DF30DBED0D5}" dt="2024-03-16T15:26:25.121" v="224" actId="478"/>
          <ac:picMkLst>
            <pc:docMk/>
            <pc:sldMk cId="3018717700" sldId="433"/>
            <ac:picMk id="10" creationId="{6AA9C44F-941A-B8C8-884A-7B23039BB1D6}"/>
          </ac:picMkLst>
        </pc:picChg>
        <pc:picChg chg="add mod ord">
          <ac:chgData name="PEDRO RIESGO FERNANDEZ" userId="a7733abf-5b9a-4604-b1f6-2b8a758200a9" providerId="ADAL" clId="{6D12B730-E04D-4E2B-84F1-6DF30DBED0D5}" dt="2024-03-16T15:26:36.063" v="229" actId="167"/>
          <ac:picMkLst>
            <pc:docMk/>
            <pc:sldMk cId="3018717700" sldId="433"/>
            <ac:picMk id="11" creationId="{97342973-C9BE-42DB-5760-E507765138E6}"/>
          </ac:picMkLst>
        </pc:picChg>
        <pc:picChg chg="add mod">
          <ac:chgData name="PEDRO RIESGO FERNANDEZ" userId="a7733abf-5b9a-4604-b1f6-2b8a758200a9" providerId="ADAL" clId="{6D12B730-E04D-4E2B-84F1-6DF30DBED0D5}" dt="2024-03-16T15:46:08.697" v="327" actId="14100"/>
          <ac:picMkLst>
            <pc:docMk/>
            <pc:sldMk cId="3018717700" sldId="433"/>
            <ac:picMk id="12" creationId="{BB8C8814-7BF5-0666-6D12-DBB1556C3612}"/>
          </ac:picMkLst>
        </pc:picChg>
        <pc:picChg chg="del">
          <ac:chgData name="PEDRO RIESGO FERNANDEZ" userId="a7733abf-5b9a-4604-b1f6-2b8a758200a9" providerId="ADAL" clId="{6D12B730-E04D-4E2B-84F1-6DF30DBED0D5}" dt="2024-03-16T15:08:11.254" v="44" actId="478"/>
          <ac:picMkLst>
            <pc:docMk/>
            <pc:sldMk cId="3018717700" sldId="433"/>
            <ac:picMk id="1026" creationId="{5DCCC414-2DA3-9F4A-B45C-131F96230C23}"/>
          </ac:picMkLst>
        </pc:picChg>
        <pc:picChg chg="del">
          <ac:chgData name="PEDRO RIESGO FERNANDEZ" userId="a7733abf-5b9a-4604-b1f6-2b8a758200a9" providerId="ADAL" clId="{6D12B730-E04D-4E2B-84F1-6DF30DBED0D5}" dt="2024-03-16T15:08:10.785" v="43" actId="478"/>
          <ac:picMkLst>
            <pc:docMk/>
            <pc:sldMk cId="3018717700" sldId="433"/>
            <ac:picMk id="1028" creationId="{D4422E73-4A2B-76BC-4793-56CD8F1B7DBE}"/>
          </ac:picMkLst>
        </pc:picChg>
        <pc:picChg chg="del">
          <ac:chgData name="PEDRO RIESGO FERNANDEZ" userId="a7733abf-5b9a-4604-b1f6-2b8a758200a9" providerId="ADAL" clId="{6D12B730-E04D-4E2B-84F1-6DF30DBED0D5}" dt="2024-03-16T15:08:10.174" v="42" actId="478"/>
          <ac:picMkLst>
            <pc:docMk/>
            <pc:sldMk cId="3018717700" sldId="433"/>
            <ac:picMk id="1030" creationId="{C7FDA361-B26B-46DC-41B7-EF0B34366BA3}"/>
          </ac:picMkLst>
        </pc:picChg>
        <pc:picChg chg="del">
          <ac:chgData name="PEDRO RIESGO FERNANDEZ" userId="a7733abf-5b9a-4604-b1f6-2b8a758200a9" providerId="ADAL" clId="{6D12B730-E04D-4E2B-84F1-6DF30DBED0D5}" dt="2024-03-16T15:08:09.533" v="41" actId="478"/>
          <ac:picMkLst>
            <pc:docMk/>
            <pc:sldMk cId="3018717700" sldId="433"/>
            <ac:picMk id="1032" creationId="{AC47E21E-0FAA-9A07-35E7-001D1E9E6798}"/>
          </ac:picMkLst>
        </pc:picChg>
      </pc:sldChg>
      <pc:sldChg chg="addSp delSp modSp mod">
        <pc:chgData name="PEDRO RIESGO FERNANDEZ" userId="a7733abf-5b9a-4604-b1f6-2b8a758200a9" providerId="ADAL" clId="{6D12B730-E04D-4E2B-84F1-6DF30DBED0D5}" dt="2024-03-16T15:57:05.961" v="553" actId="1076"/>
        <pc:sldMkLst>
          <pc:docMk/>
          <pc:sldMk cId="4209341185" sldId="434"/>
        </pc:sldMkLst>
        <pc:spChg chg="mod">
          <ac:chgData name="PEDRO RIESGO FERNANDEZ" userId="a7733abf-5b9a-4604-b1f6-2b8a758200a9" providerId="ADAL" clId="{6D12B730-E04D-4E2B-84F1-6DF30DBED0D5}" dt="2024-03-16T15:56:11.043" v="543" actId="1076"/>
          <ac:spMkLst>
            <pc:docMk/>
            <pc:sldMk cId="4209341185" sldId="434"/>
            <ac:spMk id="2" creationId="{0DECE6FE-1F34-8D06-BA59-C608DBD2659D}"/>
          </ac:spMkLst>
        </pc:spChg>
        <pc:spChg chg="mod">
          <ac:chgData name="PEDRO RIESGO FERNANDEZ" userId="a7733abf-5b9a-4604-b1f6-2b8a758200a9" providerId="ADAL" clId="{6D12B730-E04D-4E2B-84F1-6DF30DBED0D5}" dt="2024-03-16T15:57:05.961" v="553" actId="1076"/>
          <ac:spMkLst>
            <pc:docMk/>
            <pc:sldMk cId="4209341185" sldId="434"/>
            <ac:spMk id="7" creationId="{46937AFC-84C7-8716-4C02-BB75E27CD66B}"/>
          </ac:spMkLst>
        </pc:spChg>
        <pc:spChg chg="add mod">
          <ac:chgData name="PEDRO RIESGO FERNANDEZ" userId="a7733abf-5b9a-4604-b1f6-2b8a758200a9" providerId="ADAL" clId="{6D12B730-E04D-4E2B-84F1-6DF30DBED0D5}" dt="2024-03-16T15:25:59.681" v="222" actId="1076"/>
          <ac:spMkLst>
            <pc:docMk/>
            <pc:sldMk cId="4209341185" sldId="434"/>
            <ac:spMk id="9" creationId="{4F782D52-54A5-9C2E-0B35-C2199F9B212A}"/>
          </ac:spMkLst>
        </pc:spChg>
        <pc:spChg chg="add mod">
          <ac:chgData name="PEDRO RIESGO FERNANDEZ" userId="a7733abf-5b9a-4604-b1f6-2b8a758200a9" providerId="ADAL" clId="{6D12B730-E04D-4E2B-84F1-6DF30DBED0D5}" dt="2024-03-16T15:28:24.242" v="233" actId="1076"/>
          <ac:spMkLst>
            <pc:docMk/>
            <pc:sldMk cId="4209341185" sldId="434"/>
            <ac:spMk id="12" creationId="{5A394C4F-92F9-5A76-BBBC-D5EA86987D70}"/>
          </ac:spMkLst>
        </pc:spChg>
        <pc:graphicFrameChg chg="add del mod">
          <ac:chgData name="PEDRO RIESGO FERNANDEZ" userId="a7733abf-5b9a-4604-b1f6-2b8a758200a9" providerId="ADAL" clId="{6D12B730-E04D-4E2B-84F1-6DF30DBED0D5}" dt="2024-03-16T15:46:58.265" v="328" actId="478"/>
          <ac:graphicFrameMkLst>
            <pc:docMk/>
            <pc:sldMk cId="4209341185" sldId="434"/>
            <ac:graphicFrameMk id="11" creationId="{B55EA2D9-C102-FBC9-1C68-F2D7EE4D1B8E}"/>
          </ac:graphicFrameMkLst>
        </pc:graphicFrameChg>
        <pc:graphicFrameChg chg="add del mod">
          <ac:chgData name="PEDRO RIESGO FERNANDEZ" userId="a7733abf-5b9a-4604-b1f6-2b8a758200a9" providerId="ADAL" clId="{6D12B730-E04D-4E2B-84F1-6DF30DBED0D5}" dt="2024-03-16T15:32:13.922" v="244" actId="478"/>
          <ac:graphicFrameMkLst>
            <pc:docMk/>
            <pc:sldMk cId="4209341185" sldId="434"/>
            <ac:graphicFrameMk id="13" creationId="{90EBB4B0-B39A-9703-24CD-0BF7D9BEEBFE}"/>
          </ac:graphicFrameMkLst>
        </pc:graphicFrameChg>
        <pc:graphicFrameChg chg="add mod ord">
          <ac:chgData name="PEDRO RIESGO FERNANDEZ" userId="a7733abf-5b9a-4604-b1f6-2b8a758200a9" providerId="ADAL" clId="{6D12B730-E04D-4E2B-84F1-6DF30DBED0D5}" dt="2024-03-16T15:56:26.971" v="544" actId="1076"/>
          <ac:graphicFrameMkLst>
            <pc:docMk/>
            <pc:sldMk cId="4209341185" sldId="434"/>
            <ac:graphicFrameMk id="18" creationId="{B83419D2-B6A1-F5F4-E2F5-6E1CA56B1091}"/>
          </ac:graphicFrameMkLst>
        </pc:graphicFrameChg>
        <pc:picChg chg="del">
          <ac:chgData name="PEDRO RIESGO FERNANDEZ" userId="a7733abf-5b9a-4604-b1f6-2b8a758200a9" providerId="ADAL" clId="{6D12B730-E04D-4E2B-84F1-6DF30DBED0D5}" dt="2024-03-16T15:25:45.367" v="218" actId="478"/>
          <ac:picMkLst>
            <pc:docMk/>
            <pc:sldMk cId="4209341185" sldId="434"/>
            <ac:picMk id="8" creationId="{63C0F7EB-7B4E-E462-34A6-9A13A475DBCE}"/>
          </ac:picMkLst>
        </pc:picChg>
        <pc:picChg chg="del">
          <ac:chgData name="PEDRO RIESGO FERNANDEZ" userId="a7733abf-5b9a-4604-b1f6-2b8a758200a9" providerId="ADAL" clId="{6D12B730-E04D-4E2B-84F1-6DF30DBED0D5}" dt="2024-03-16T15:26:02.064" v="223" actId="478"/>
          <ac:picMkLst>
            <pc:docMk/>
            <pc:sldMk cId="4209341185" sldId="434"/>
            <ac:picMk id="10" creationId="{6AA9C44F-941A-B8C8-884A-7B23039BB1D6}"/>
          </ac:picMkLst>
        </pc:picChg>
        <pc:picChg chg="add del mod ord">
          <ac:chgData name="PEDRO RIESGO FERNANDEZ" userId="a7733abf-5b9a-4604-b1f6-2b8a758200a9" providerId="ADAL" clId="{6D12B730-E04D-4E2B-84F1-6DF30DBED0D5}" dt="2024-03-16T15:34:14.706" v="262" actId="478"/>
          <ac:picMkLst>
            <pc:docMk/>
            <pc:sldMk cId="4209341185" sldId="434"/>
            <ac:picMk id="14" creationId="{5F37D090-F9BB-4EB4-4BC8-69BDD68360B1}"/>
          </ac:picMkLst>
        </pc:picChg>
        <pc:picChg chg="add del mod ord">
          <ac:chgData name="PEDRO RIESGO FERNANDEZ" userId="a7733abf-5b9a-4604-b1f6-2b8a758200a9" providerId="ADAL" clId="{6D12B730-E04D-4E2B-84F1-6DF30DBED0D5}" dt="2024-03-16T15:54:53.779" v="526" actId="478"/>
          <ac:picMkLst>
            <pc:docMk/>
            <pc:sldMk cId="4209341185" sldId="434"/>
            <ac:picMk id="15" creationId="{0EF608B8-178C-B588-DB26-1FCBDC432DB3}"/>
          </ac:picMkLst>
        </pc:picChg>
        <pc:picChg chg="add del mod">
          <ac:chgData name="PEDRO RIESGO FERNANDEZ" userId="a7733abf-5b9a-4604-b1f6-2b8a758200a9" providerId="ADAL" clId="{6D12B730-E04D-4E2B-84F1-6DF30DBED0D5}" dt="2024-03-16T15:53:23.936" v="517" actId="478"/>
          <ac:picMkLst>
            <pc:docMk/>
            <pc:sldMk cId="4209341185" sldId="434"/>
            <ac:picMk id="16" creationId="{87C801C6-B3E8-247F-B7C5-AD2643D9EA86}"/>
          </ac:picMkLst>
        </pc:picChg>
        <pc:picChg chg="add mod ord">
          <ac:chgData name="PEDRO RIESGO FERNANDEZ" userId="a7733abf-5b9a-4604-b1f6-2b8a758200a9" providerId="ADAL" clId="{6D12B730-E04D-4E2B-84F1-6DF30DBED0D5}" dt="2024-03-16T15:56:06.866" v="542" actId="1076"/>
          <ac:picMkLst>
            <pc:docMk/>
            <pc:sldMk cId="4209341185" sldId="434"/>
            <ac:picMk id="17" creationId="{FF84DF9E-583F-6DDB-794E-D0809D0545CF}"/>
          </ac:picMkLst>
        </pc:picChg>
      </pc:sldChg>
      <pc:sldChg chg="addSp delSp modSp mod">
        <pc:chgData name="PEDRO RIESGO FERNANDEZ" userId="a7733abf-5b9a-4604-b1f6-2b8a758200a9" providerId="ADAL" clId="{6D12B730-E04D-4E2B-84F1-6DF30DBED0D5}" dt="2024-03-16T15:44:08.683" v="322" actId="14100"/>
        <pc:sldMkLst>
          <pc:docMk/>
          <pc:sldMk cId="213008037" sldId="435"/>
        </pc:sldMkLst>
        <pc:spChg chg="mod">
          <ac:chgData name="PEDRO RIESGO FERNANDEZ" userId="a7733abf-5b9a-4604-b1f6-2b8a758200a9" providerId="ADAL" clId="{6D12B730-E04D-4E2B-84F1-6DF30DBED0D5}" dt="2024-03-16T15:44:05.586" v="320" actId="1076"/>
          <ac:spMkLst>
            <pc:docMk/>
            <pc:sldMk cId="213008037" sldId="435"/>
            <ac:spMk id="2" creationId="{0DECE6FE-1F34-8D06-BA59-C608DBD2659D}"/>
          </ac:spMkLst>
        </pc:spChg>
        <pc:spChg chg="mod">
          <ac:chgData name="PEDRO RIESGO FERNANDEZ" userId="a7733abf-5b9a-4604-b1f6-2b8a758200a9" providerId="ADAL" clId="{6D12B730-E04D-4E2B-84F1-6DF30DBED0D5}" dt="2024-03-16T15:37:09.531" v="281" actId="1076"/>
          <ac:spMkLst>
            <pc:docMk/>
            <pc:sldMk cId="213008037" sldId="435"/>
            <ac:spMk id="7" creationId="{46937AFC-84C7-8716-4C02-BB75E27CD66B}"/>
          </ac:spMkLst>
        </pc:spChg>
        <pc:picChg chg="del">
          <ac:chgData name="PEDRO RIESGO FERNANDEZ" userId="a7733abf-5b9a-4604-b1f6-2b8a758200a9" providerId="ADAL" clId="{6D12B730-E04D-4E2B-84F1-6DF30DBED0D5}" dt="2024-03-16T15:35:55.150" v="271" actId="478"/>
          <ac:picMkLst>
            <pc:docMk/>
            <pc:sldMk cId="213008037" sldId="435"/>
            <ac:picMk id="8" creationId="{63C0F7EB-7B4E-E462-34A6-9A13A475DBCE}"/>
          </ac:picMkLst>
        </pc:picChg>
        <pc:picChg chg="add del mod">
          <ac:chgData name="PEDRO RIESGO FERNANDEZ" userId="a7733abf-5b9a-4604-b1f6-2b8a758200a9" providerId="ADAL" clId="{6D12B730-E04D-4E2B-84F1-6DF30DBED0D5}" dt="2024-03-16T15:39:43.414" v="291" actId="478"/>
          <ac:picMkLst>
            <pc:docMk/>
            <pc:sldMk cId="213008037" sldId="435"/>
            <ac:picMk id="9" creationId="{593B0C48-5FE5-AF84-370B-0B091707F618}"/>
          </ac:picMkLst>
        </pc:picChg>
        <pc:picChg chg="add mod">
          <ac:chgData name="PEDRO RIESGO FERNANDEZ" userId="a7733abf-5b9a-4604-b1f6-2b8a758200a9" providerId="ADAL" clId="{6D12B730-E04D-4E2B-84F1-6DF30DBED0D5}" dt="2024-03-16T15:36:56.395" v="279" actId="14100"/>
          <ac:picMkLst>
            <pc:docMk/>
            <pc:sldMk cId="213008037" sldId="435"/>
            <ac:picMk id="10" creationId="{A0E20886-9BF2-23CB-02B3-D634A5B5423E}"/>
          </ac:picMkLst>
        </pc:picChg>
        <pc:picChg chg="del">
          <ac:chgData name="PEDRO RIESGO FERNANDEZ" userId="a7733abf-5b9a-4604-b1f6-2b8a758200a9" providerId="ADAL" clId="{6D12B730-E04D-4E2B-84F1-6DF30DBED0D5}" dt="2024-03-16T15:36:49.975" v="276" actId="478"/>
          <ac:picMkLst>
            <pc:docMk/>
            <pc:sldMk cId="213008037" sldId="435"/>
            <ac:picMk id="11" creationId="{97342973-C9BE-42DB-5760-E507765138E6}"/>
          </ac:picMkLst>
        </pc:picChg>
        <pc:picChg chg="add mod">
          <ac:chgData name="PEDRO RIESGO FERNANDEZ" userId="a7733abf-5b9a-4604-b1f6-2b8a758200a9" providerId="ADAL" clId="{6D12B730-E04D-4E2B-84F1-6DF30DBED0D5}" dt="2024-03-16T15:44:08.683" v="322" actId="14100"/>
          <ac:picMkLst>
            <pc:docMk/>
            <pc:sldMk cId="213008037" sldId="435"/>
            <ac:picMk id="12" creationId="{DE4548E9-0AF2-2031-B940-51016561D197}"/>
          </ac:picMkLst>
        </pc:picChg>
      </pc:sldChg>
      <pc:sldChg chg="addSp delSp modSp mod">
        <pc:chgData name="PEDRO RIESGO FERNANDEZ" userId="a7733abf-5b9a-4604-b1f6-2b8a758200a9" providerId="ADAL" clId="{6D12B730-E04D-4E2B-84F1-6DF30DBED0D5}" dt="2024-03-16T15:57:59.980" v="559" actId="20577"/>
        <pc:sldMkLst>
          <pc:docMk/>
          <pc:sldMk cId="4255688621" sldId="436"/>
        </pc:sldMkLst>
        <pc:spChg chg="mod">
          <ac:chgData name="PEDRO RIESGO FERNANDEZ" userId="a7733abf-5b9a-4604-b1f6-2b8a758200a9" providerId="ADAL" clId="{6D12B730-E04D-4E2B-84F1-6DF30DBED0D5}" dt="2024-03-16T15:57:59.980" v="559" actId="20577"/>
          <ac:spMkLst>
            <pc:docMk/>
            <pc:sldMk cId="4255688621" sldId="436"/>
            <ac:spMk id="2" creationId="{0DECE6FE-1F34-8D06-BA59-C608DBD2659D}"/>
          </ac:spMkLst>
        </pc:spChg>
        <pc:spChg chg="del">
          <ac:chgData name="PEDRO RIESGO FERNANDEZ" userId="a7733abf-5b9a-4604-b1f6-2b8a758200a9" providerId="ADAL" clId="{6D12B730-E04D-4E2B-84F1-6DF30DBED0D5}" dt="2024-03-16T15:41:58.229" v="299" actId="478"/>
          <ac:spMkLst>
            <pc:docMk/>
            <pc:sldMk cId="4255688621" sldId="436"/>
            <ac:spMk id="7" creationId="{46937AFC-84C7-8716-4C02-BB75E27CD66B}"/>
          </ac:spMkLst>
        </pc:spChg>
        <pc:picChg chg="del">
          <ac:chgData name="PEDRO RIESGO FERNANDEZ" userId="a7733abf-5b9a-4604-b1f6-2b8a758200a9" providerId="ADAL" clId="{6D12B730-E04D-4E2B-84F1-6DF30DBED0D5}" dt="2024-03-16T15:41:53.956" v="297" actId="478"/>
          <ac:picMkLst>
            <pc:docMk/>
            <pc:sldMk cId="4255688621" sldId="436"/>
            <ac:picMk id="8" creationId="{63C0F7EB-7B4E-E462-34A6-9A13A475DBCE}"/>
          </ac:picMkLst>
        </pc:picChg>
        <pc:picChg chg="add mod">
          <ac:chgData name="PEDRO RIESGO FERNANDEZ" userId="a7733abf-5b9a-4604-b1f6-2b8a758200a9" providerId="ADAL" clId="{6D12B730-E04D-4E2B-84F1-6DF30DBED0D5}" dt="2024-03-16T15:42:08.641" v="302" actId="1076"/>
          <ac:picMkLst>
            <pc:docMk/>
            <pc:sldMk cId="4255688621" sldId="436"/>
            <ac:picMk id="9" creationId="{B5797EA1-6F54-9D3E-D23A-4F1A0C558E38}"/>
          </ac:picMkLst>
        </pc:picChg>
        <pc:picChg chg="del">
          <ac:chgData name="PEDRO RIESGO FERNANDEZ" userId="a7733abf-5b9a-4604-b1f6-2b8a758200a9" providerId="ADAL" clId="{6D12B730-E04D-4E2B-84F1-6DF30DBED0D5}" dt="2024-03-16T15:41:55.920" v="298" actId="478"/>
          <ac:picMkLst>
            <pc:docMk/>
            <pc:sldMk cId="4255688621" sldId="436"/>
            <ac:picMk id="11" creationId="{97342973-C9BE-42DB-5760-E507765138E6}"/>
          </ac:picMkLst>
        </pc:picChg>
      </pc:sldChg>
      <pc:sldChg chg="addSp delSp modSp mod">
        <pc:chgData name="PEDRO RIESGO FERNANDEZ" userId="a7733abf-5b9a-4604-b1f6-2b8a758200a9" providerId="ADAL" clId="{6D12B730-E04D-4E2B-84F1-6DF30DBED0D5}" dt="2024-03-16T15:43:34.179" v="319" actId="1076"/>
        <pc:sldMkLst>
          <pc:docMk/>
          <pc:sldMk cId="982177917" sldId="437"/>
        </pc:sldMkLst>
        <pc:spChg chg="mod">
          <ac:chgData name="PEDRO RIESGO FERNANDEZ" userId="a7733abf-5b9a-4604-b1f6-2b8a758200a9" providerId="ADAL" clId="{6D12B730-E04D-4E2B-84F1-6DF30DBED0D5}" dt="2024-03-16T15:43:34.179" v="319" actId="1076"/>
          <ac:spMkLst>
            <pc:docMk/>
            <pc:sldMk cId="982177917" sldId="437"/>
            <ac:spMk id="2" creationId="{0DECE6FE-1F34-8D06-BA59-C608DBD2659D}"/>
          </ac:spMkLst>
        </pc:spChg>
        <pc:picChg chg="add mod ord">
          <ac:chgData name="PEDRO RIESGO FERNANDEZ" userId="a7733abf-5b9a-4604-b1f6-2b8a758200a9" providerId="ADAL" clId="{6D12B730-E04D-4E2B-84F1-6DF30DBED0D5}" dt="2024-03-16T15:43:12.721" v="315" actId="1076"/>
          <ac:picMkLst>
            <pc:docMk/>
            <pc:sldMk cId="982177917" sldId="437"/>
            <ac:picMk id="7" creationId="{8B13FC33-0773-0009-E50F-22E825F7841F}"/>
          </ac:picMkLst>
        </pc:picChg>
        <pc:picChg chg="del">
          <ac:chgData name="PEDRO RIESGO FERNANDEZ" userId="a7733abf-5b9a-4604-b1f6-2b8a758200a9" providerId="ADAL" clId="{6D12B730-E04D-4E2B-84F1-6DF30DBED0D5}" dt="2024-03-16T15:42:53.092" v="307" actId="478"/>
          <ac:picMkLst>
            <pc:docMk/>
            <pc:sldMk cId="982177917" sldId="437"/>
            <ac:picMk id="9" creationId="{B5797EA1-6F54-9D3E-D23A-4F1A0C558E38}"/>
          </ac:picMkLst>
        </pc:picChg>
      </pc:sldChg>
      <pc:sldChg chg="addSp delSp modSp mod">
        <pc:chgData name="PEDRO RIESGO FERNANDEZ" userId="a7733abf-5b9a-4604-b1f6-2b8a758200a9" providerId="ADAL" clId="{6D12B730-E04D-4E2B-84F1-6DF30DBED0D5}" dt="2024-03-16T15:52:16.556" v="514" actId="20577"/>
        <pc:sldMkLst>
          <pc:docMk/>
          <pc:sldMk cId="1355742482" sldId="438"/>
        </pc:sldMkLst>
        <pc:spChg chg="mod">
          <ac:chgData name="PEDRO RIESGO FERNANDEZ" userId="a7733abf-5b9a-4604-b1f6-2b8a758200a9" providerId="ADAL" clId="{6D12B730-E04D-4E2B-84F1-6DF30DBED0D5}" dt="2024-03-16T15:52:16.556" v="514" actId="20577"/>
          <ac:spMkLst>
            <pc:docMk/>
            <pc:sldMk cId="1355742482" sldId="438"/>
            <ac:spMk id="2" creationId="{0DECE6FE-1F34-8D06-BA59-C608DBD2659D}"/>
          </ac:spMkLst>
        </pc:spChg>
        <pc:picChg chg="add mod modCrop">
          <ac:chgData name="PEDRO RIESGO FERNANDEZ" userId="a7733abf-5b9a-4604-b1f6-2b8a758200a9" providerId="ADAL" clId="{6D12B730-E04D-4E2B-84F1-6DF30DBED0D5}" dt="2024-03-16T15:49:26.140" v="359" actId="732"/>
          <ac:picMkLst>
            <pc:docMk/>
            <pc:sldMk cId="1355742482" sldId="438"/>
            <ac:picMk id="7" creationId="{8C334DFA-5B8E-DCA5-D275-B66C6D704339}"/>
          </ac:picMkLst>
        </pc:picChg>
        <pc:picChg chg="del">
          <ac:chgData name="PEDRO RIESGO FERNANDEZ" userId="a7733abf-5b9a-4604-b1f6-2b8a758200a9" providerId="ADAL" clId="{6D12B730-E04D-4E2B-84F1-6DF30DBED0D5}" dt="2024-03-16T15:49:00.070" v="335" actId="478"/>
          <ac:picMkLst>
            <pc:docMk/>
            <pc:sldMk cId="1355742482" sldId="438"/>
            <ac:picMk id="9" creationId="{B5797EA1-6F54-9D3E-D23A-4F1A0C558E3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596513075965132E-2"/>
          <c:y val="3.0042949934354402E-2"/>
          <c:w val="0.90124880223305448"/>
          <c:h val="0.83378265516897709"/>
        </c:manualLayout>
      </c:layout>
      <c:bar3DChart>
        <c:barDir val="col"/>
        <c:grouping val="stacked"/>
        <c:varyColors val="0"/>
        <c:ser>
          <c:idx val="3"/>
          <c:order val="0"/>
          <c:tx>
            <c:v>Seam 718/1-2</c:v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Arkusz1!$E$10:$E$23</c:f>
              <c:numCache>
                <c:formatCode>General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Arkusz1!$I$10:$I$23</c:f>
              <c:numCache>
                <c:formatCode>General</c:formatCode>
                <c:ptCount val="14"/>
                <c:pt idx="0">
                  <c:v>10.28</c:v>
                </c:pt>
                <c:pt idx="1">
                  <c:v>5.28</c:v>
                </c:pt>
                <c:pt idx="2">
                  <c:v>4.67</c:v>
                </c:pt>
                <c:pt idx="3">
                  <c:v>4.08</c:v>
                </c:pt>
                <c:pt idx="4">
                  <c:v>3.4699999999999998</c:v>
                </c:pt>
                <c:pt idx="5">
                  <c:v>2.8499999999999992</c:v>
                </c:pt>
                <c:pt idx="6">
                  <c:v>2.2200000000000002</c:v>
                </c:pt>
                <c:pt idx="7">
                  <c:v>1.6600000000000001</c:v>
                </c:pt>
                <c:pt idx="8">
                  <c:v>1.21</c:v>
                </c:pt>
                <c:pt idx="9">
                  <c:v>0.86000000000000021</c:v>
                </c:pt>
                <c:pt idx="10">
                  <c:v>0.54</c:v>
                </c:pt>
                <c:pt idx="11">
                  <c:v>0.33000000000000013</c:v>
                </c:pt>
                <c:pt idx="1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55-41C0-B75E-DC2BE7512EF7}"/>
            </c:ext>
          </c:extLst>
        </c:ser>
        <c:ser>
          <c:idx val="0"/>
          <c:order val="1"/>
          <c:tx>
            <c:v>Seam 703/1-2</c:v>
          </c:tx>
          <c:spPr>
            <a:solidFill>
              <a:srgbClr val="FFFF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Arkusz1!$E$10:$E$23</c:f>
              <c:numCache>
                <c:formatCode>General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Arkusz1!$F$10:$F$23</c:f>
              <c:numCache>
                <c:formatCode>General</c:formatCode>
                <c:ptCount val="14"/>
                <c:pt idx="0">
                  <c:v>2.9899999999999998</c:v>
                </c:pt>
                <c:pt idx="1">
                  <c:v>2.4299999999999997</c:v>
                </c:pt>
                <c:pt idx="2">
                  <c:v>1.81</c:v>
                </c:pt>
                <c:pt idx="3">
                  <c:v>1.32</c:v>
                </c:pt>
                <c:pt idx="4">
                  <c:v>0.89</c:v>
                </c:pt>
                <c:pt idx="5">
                  <c:v>0.4900000000000001</c:v>
                </c:pt>
                <c:pt idx="6">
                  <c:v>0.28000000000000008</c:v>
                </c:pt>
                <c:pt idx="7">
                  <c:v>0.15000000000000005</c:v>
                </c:pt>
                <c:pt idx="8">
                  <c:v>4.0000000000000015E-2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55-41C0-B75E-DC2BE7512EF7}"/>
            </c:ext>
          </c:extLst>
        </c:ser>
        <c:ser>
          <c:idx val="1"/>
          <c:order val="2"/>
          <c:tx>
            <c:v>Seam 707/1-2</c:v>
          </c:tx>
          <c:spPr>
            <a:solidFill>
              <a:srgbClr val="92D05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Arkusz1!$E$10:$E$23</c:f>
              <c:numCache>
                <c:formatCode>General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Arkusz1!$G$10:$G$23</c:f>
              <c:numCache>
                <c:formatCode>General</c:formatCode>
                <c:ptCount val="14"/>
                <c:pt idx="0">
                  <c:v>1.34</c:v>
                </c:pt>
                <c:pt idx="1">
                  <c:v>0.71000000000000019</c:v>
                </c:pt>
                <c:pt idx="2">
                  <c:v>0.46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55-41C0-B75E-DC2BE7512EF7}"/>
            </c:ext>
          </c:extLst>
        </c:ser>
        <c:ser>
          <c:idx val="2"/>
          <c:order val="3"/>
          <c:tx>
            <c:v>Seam 713/1-2</c:v>
          </c:tx>
          <c:spPr>
            <a:solidFill>
              <a:srgbClr val="BD13B1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Arkusz1!$E$10:$E$23</c:f>
              <c:numCache>
                <c:formatCode>General</c:formatCod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</c:numCache>
            </c:numRef>
          </c:cat>
          <c:val>
            <c:numRef>
              <c:f>Arkusz1!$H$10:$H$23</c:f>
              <c:numCache>
                <c:formatCode>General</c:formatCode>
                <c:ptCount val="14"/>
                <c:pt idx="0">
                  <c:v>0.54</c:v>
                </c:pt>
                <c:pt idx="1">
                  <c:v>0.34</c:v>
                </c:pt>
                <c:pt idx="2">
                  <c:v>0.15000000000000005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55-41C0-B75E-DC2BE7512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9117568"/>
        <c:axId val="129132032"/>
        <c:axId val="0"/>
      </c:bar3DChart>
      <c:catAx>
        <c:axId val="129117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 sz="1000"/>
                  <a:t>Years</a:t>
                </a:r>
              </a:p>
            </c:rich>
          </c:tx>
          <c:layout>
            <c:manualLayout>
              <c:xMode val="edge"/>
              <c:yMode val="edge"/>
              <c:x val="0.48347411434681792"/>
              <c:y val="0.9301608141409212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29132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913203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 sz="1000" b="1"/>
                  <a:t>Suma Vzi [m3CH4/min]</a:t>
                </a:r>
              </a:p>
            </c:rich>
          </c:tx>
          <c:layout>
            <c:manualLayout>
              <c:xMode val="edge"/>
              <c:yMode val="edge"/>
              <c:x val="7.636909969587137E-2"/>
              <c:y val="0.1963011716507937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29117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608246632267362"/>
          <c:y val="5.4644951607611562E-2"/>
          <c:w val="0.18762890154796874"/>
          <c:h val="0.2896174233103676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B5DDD-EF97-4552-A332-6EC6B060A7E3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C4BA6-BE25-4FC6-B3B9-4ADE09B7F32B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046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6A39C-0A82-43DD-A274-7A9FE3EF716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335D-27F7-437C-A56D-2F590A8791DB}" type="slidenum">
              <a:rPr lang="pl-PL" smtClean="0"/>
              <a:t>‹Nº›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2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96335D-27F7-437C-A56D-2F590A8791D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7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360000" y="1713186"/>
            <a:ext cx="11808188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74172" y="2666109"/>
            <a:ext cx="7783174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74172" y="1894429"/>
            <a:ext cx="8414207" cy="477390"/>
          </a:xfrm>
        </p:spPr>
        <p:txBody>
          <a:bodyPr>
            <a:normAutofit/>
          </a:bodyPr>
          <a:lstStyle>
            <a:lvl1pPr algn="l">
              <a:defRPr sz="2300"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3756697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2614" y="2125002"/>
            <a:ext cx="10342960" cy="1466282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5228" y="3876318"/>
            <a:ext cx="8517732" cy="1748137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6011" indent="0" algn="ctr">
              <a:buNone/>
              <a:defRPr/>
            </a:lvl2pPr>
            <a:lvl3pPr marL="912023" indent="0" algn="ctr">
              <a:buNone/>
              <a:defRPr/>
            </a:lvl3pPr>
            <a:lvl4pPr marL="1368034" indent="0" algn="ctr">
              <a:buNone/>
              <a:defRPr/>
            </a:lvl4pPr>
            <a:lvl5pPr marL="1824045" indent="0" algn="ctr">
              <a:buNone/>
              <a:defRPr/>
            </a:lvl5pPr>
            <a:lvl6pPr marL="2280056" indent="0" algn="ctr">
              <a:buNone/>
              <a:defRPr/>
            </a:lvl6pPr>
            <a:lvl7pPr marL="2736068" indent="0" algn="ctr">
              <a:buNone/>
              <a:defRPr/>
            </a:lvl7pPr>
            <a:lvl8pPr marL="3192079" indent="0" algn="ctr">
              <a:buNone/>
              <a:defRPr/>
            </a:lvl8pPr>
            <a:lvl9pPr marL="3648090" indent="0" algn="ctr">
              <a:buNone/>
              <a:defRPr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8409" y="6229337"/>
            <a:ext cx="2839244" cy="475037"/>
          </a:xfrm>
          <a:prstGeom prst="rect">
            <a:avLst/>
          </a:prstGeom>
        </p:spPr>
        <p:txBody>
          <a:bodyPr lIns="91202" tIns="45601" rIns="91202" bIns="4560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pl-PL" alt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57464" y="6229337"/>
            <a:ext cx="3853260" cy="475037"/>
          </a:xfrm>
          <a:prstGeom prst="rect">
            <a:avLst/>
          </a:prstGeom>
        </p:spPr>
        <p:txBody>
          <a:bodyPr lIns="91202" tIns="45601" rIns="91202" bIns="4560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pl-PL" alt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26CD2E-4144-4FDC-A3AE-FF17D2F81A9F}" type="slidenum">
              <a:rPr lang="pl-PL" altLang="pl-PL" smtClean="0"/>
              <a:pPr/>
              <a:t>‹Nº›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81427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z-t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4" name="Prostokąt 3"/>
          <p:cNvSpPr/>
          <p:nvPr userDrawn="1"/>
        </p:nvSpPr>
        <p:spPr>
          <a:xfrm>
            <a:off x="360000" y="1713186"/>
            <a:ext cx="11808188" cy="3899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74172" y="2666109"/>
            <a:ext cx="7783174" cy="2322477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74172" y="1894429"/>
            <a:ext cx="8414207" cy="477390"/>
          </a:xfrm>
        </p:spPr>
        <p:txBody>
          <a:bodyPr>
            <a:normAutofit/>
          </a:bodyPr>
          <a:lstStyle>
            <a:lvl1pPr algn="l">
              <a:defRPr sz="2300" b="1">
                <a:solidFill>
                  <a:srgbClr val="FFFFFF"/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4476204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2000"/>
            <a:ext cx="11572767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1" y="2048952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4C546E-5355-4CA6-80D6-E6A50873F821}" type="slidenum">
              <a:rPr lang="pl-PL" smtClean="0"/>
              <a:pPr algn="ctr"/>
              <a:t>‹Nº›</a:t>
            </a:fld>
            <a:endParaRPr lang="pl-P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333400" y="2018809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8721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76522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0841"/>
            <a:ext cx="11572766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661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1999"/>
            <a:ext cx="11532527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00" y="1677756"/>
            <a:ext cx="11532528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920016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50372" y="3338771"/>
            <a:ext cx="6495393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5612192" y="5740663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9331998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 userDrawn="1"/>
        </p:nvSpPr>
        <p:spPr>
          <a:xfrm>
            <a:off x="551023" y="1375748"/>
            <a:ext cx="5717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Thank you for your attention</a:t>
            </a:r>
            <a:endParaRPr lang="pl-PL" sz="3300" b="1" dirty="0"/>
          </a:p>
        </p:txBody>
      </p:sp>
    </p:spTree>
    <p:extLst>
      <p:ext uri="{BB962C8B-B14F-4D97-AF65-F5344CB8AC3E}">
        <p14:creationId xmlns:p14="http://schemas.microsoft.com/office/powerpoint/2010/main" val="97823353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2614" y="2125002"/>
            <a:ext cx="10342960" cy="1466282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5228" y="3876318"/>
            <a:ext cx="8517732" cy="1748137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6011" indent="0" algn="ctr">
              <a:buNone/>
              <a:defRPr/>
            </a:lvl2pPr>
            <a:lvl3pPr marL="912023" indent="0" algn="ctr">
              <a:buNone/>
              <a:defRPr/>
            </a:lvl3pPr>
            <a:lvl4pPr marL="1368034" indent="0" algn="ctr">
              <a:buNone/>
              <a:defRPr/>
            </a:lvl4pPr>
            <a:lvl5pPr marL="1824045" indent="0" algn="ctr">
              <a:buNone/>
              <a:defRPr/>
            </a:lvl5pPr>
            <a:lvl6pPr marL="2280056" indent="0" algn="ctr">
              <a:buNone/>
              <a:defRPr/>
            </a:lvl6pPr>
            <a:lvl7pPr marL="2736068" indent="0" algn="ctr">
              <a:buNone/>
              <a:defRPr/>
            </a:lvl7pPr>
            <a:lvl8pPr marL="3192079" indent="0" algn="ctr">
              <a:buNone/>
              <a:defRPr/>
            </a:lvl8pPr>
            <a:lvl9pPr marL="3648090" indent="0" algn="ctr">
              <a:buNone/>
              <a:defRPr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08409" y="6229337"/>
            <a:ext cx="2839244" cy="475037"/>
          </a:xfrm>
          <a:prstGeom prst="rect">
            <a:avLst/>
          </a:prstGeom>
        </p:spPr>
        <p:txBody>
          <a:bodyPr lIns="91202" tIns="45601" rIns="91202" bIns="4560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pl-PL" alt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157464" y="6229337"/>
            <a:ext cx="3853260" cy="475037"/>
          </a:xfrm>
          <a:prstGeom prst="rect">
            <a:avLst/>
          </a:prstGeom>
        </p:spPr>
        <p:txBody>
          <a:bodyPr lIns="91202" tIns="45601" rIns="91202" bIns="4560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pl-PL" alt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26CD2E-4144-4FDC-A3AE-FF17D2F81A9F}" type="slidenum">
              <a:rPr lang="pl-PL" altLang="pl-PL" smtClean="0"/>
              <a:pPr/>
              <a:t>‹Nº›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51170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-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2000"/>
            <a:ext cx="11572767" cy="1329332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1" y="2048952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004C546E-5355-4CA6-80D6-E6A50873F821}" type="slidenum">
              <a:rPr lang="pl-PL" smtClean="0"/>
              <a:pPr algn="ctr"/>
              <a:t>‹Nº›</a:t>
            </a:fld>
            <a:endParaRPr lang="pl-PL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333400" y="2018809"/>
            <a:ext cx="5599366" cy="38158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868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4960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+tre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70841"/>
            <a:ext cx="11572766" cy="4067505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596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73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521999"/>
            <a:ext cx="11532527" cy="89689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00" y="1677756"/>
            <a:ext cx="11532528" cy="419752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004C546E-5355-4CA6-80D6-E6A50873F821}" type="slidenum">
              <a:rPr lang="pl-PL" smtClean="0"/>
              <a:pPr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5921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-tytul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71393" y="3244178"/>
            <a:ext cx="6495393" cy="1453946"/>
          </a:xfrm>
        </p:spPr>
        <p:txBody>
          <a:bodyPr wrap="square">
            <a:noAutofit/>
          </a:bodyPr>
          <a:lstStyle>
            <a:lvl1pPr algn="r">
              <a:lnSpc>
                <a:spcPts val="54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5633213" y="5257187"/>
            <a:ext cx="5833573" cy="590438"/>
          </a:xfrm>
        </p:spPr>
        <p:txBody>
          <a:bodyPr>
            <a:normAutofit/>
          </a:bodyPr>
          <a:lstStyle>
            <a:lvl1pPr algn="r">
              <a:defRPr sz="23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92717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 userDrawn="1"/>
        </p:nvSpPr>
        <p:spPr>
          <a:xfrm>
            <a:off x="505661" y="1842353"/>
            <a:ext cx="5717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b="1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4919644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442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74669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56734"/>
            <a:ext cx="11311809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3986" y="6081412"/>
            <a:ext cx="803112" cy="27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fld id="{31B4D6F8-D4B1-4E16-8448-CA8AFCB10A8A}" type="slidenum">
              <a:rPr lang="pl-PL" smtClean="0"/>
              <a:pPr algn="ctr"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8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8" r:id="rId4"/>
    <p:sldLayoutId id="2147483670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ransition spd="slow">
    <p:push dir="u"/>
  </p:transition>
  <p:hf hdr="0" dt="0"/>
  <p:txStyles>
    <p:titleStyle>
      <a:lvl1pPr algn="l" defTabSz="912114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1" indent="-91211" algn="l" defTabSz="912114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13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5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36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7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97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11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5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11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50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521999"/>
            <a:ext cx="11311808" cy="896897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56734"/>
            <a:ext cx="11311809" cy="432365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464561"/>
            <a:ext cx="803112" cy="273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algn="ctr"/>
            <a:fld id="{31B4D6F8-D4B1-4E16-8448-CA8AFCB10A8A}" type="slidenum">
              <a:rPr lang="pl-PL" smtClean="0"/>
              <a:pPr algn="ctr"/>
              <a:t>‹Nº›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444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ransition spd="slow">
    <p:push dir="u"/>
  </p:transition>
  <p:hf hdr="0" dt="0"/>
  <p:txStyles>
    <p:titleStyle>
      <a:lvl1pPr algn="l" defTabSz="912114" rtl="0" eaLnBrk="1" latinLnBrk="0" hangingPunct="1">
        <a:lnSpc>
          <a:spcPct val="80000"/>
        </a:lnSpc>
        <a:spcBef>
          <a:spcPct val="0"/>
        </a:spcBef>
        <a:buNone/>
        <a:defRPr sz="2700" b="1" kern="1200" cap="all" spc="100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91211" indent="-91211" algn="l" defTabSz="912114" rtl="0" eaLnBrk="1" latinLnBrk="0" hangingPunct="1">
        <a:lnSpc>
          <a:spcPct val="90000"/>
        </a:lnSpc>
        <a:spcBef>
          <a:spcPts val="1197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264513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795" b="1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446936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59287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775297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" panose="05000000000000000000" pitchFamily="2" charset="2"/>
        <a:buChar char="§"/>
        <a:defRPr sz="1397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912114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6pPr>
      <a:lvl7pPr marL="105805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7pPr>
      <a:lvl8pPr marL="1213112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8pPr>
      <a:lvl9pPr marL="1359050" indent="-136817" algn="l" defTabSz="912114" rtl="0" eaLnBrk="1" latinLnBrk="0" hangingPunct="1">
        <a:lnSpc>
          <a:spcPct val="90000"/>
        </a:lnSpc>
        <a:spcBef>
          <a:spcPts val="200"/>
        </a:spcBef>
        <a:spcAft>
          <a:spcPts val="399"/>
        </a:spcAft>
        <a:buClr>
          <a:schemeClr val="accent1"/>
        </a:buClr>
        <a:buFont typeface="Wingdings 3" pitchFamily="18" charset="2"/>
        <a:buChar char=""/>
        <a:defRPr sz="1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akrzemien@gig.e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ece.org/task-force-safe-operations-and-closure-coal-min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2">
            <a:extLst>
              <a:ext uri="{FF2B5EF4-FFF2-40B4-BE49-F238E27FC236}">
                <a16:creationId xmlns:a16="http://schemas.microsoft.com/office/drawing/2014/main" id="{D9D127C2-1ABC-EB06-CD13-3AEC9D3D8AF4}"/>
              </a:ext>
            </a:extLst>
          </p:cNvPr>
          <p:cNvSpPr txBox="1">
            <a:spLocks/>
          </p:cNvSpPr>
          <p:nvPr/>
        </p:nvSpPr>
        <p:spPr>
          <a:xfrm>
            <a:off x="948905" y="3185110"/>
            <a:ext cx="10560451" cy="1292085"/>
          </a:xfrm>
          <a:prstGeom prst="rect">
            <a:avLst/>
          </a:prstGeom>
        </p:spPr>
        <p:txBody>
          <a:bodyPr vert="horz" wrap="square" lIns="0" tIns="0" rIns="91440" bIns="45720" rtlCol="0" anchor="t" anchorCtr="0">
            <a:noAutofit/>
          </a:bodyPr>
          <a:lstStyle>
            <a:lvl1pPr algn="r" defTabSz="912114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4400" b="1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2388">
              <a:lnSpc>
                <a:spcPct val="100000"/>
              </a:lnSpc>
              <a:spcBef>
                <a:spcPts val="0"/>
              </a:spcBef>
            </a:pPr>
            <a:r>
              <a:rPr lang="en-US" sz="2800" cap="none" spc="0" dirty="0">
                <a:solidFill>
                  <a:schemeClr val="tx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Task</a:t>
            </a:r>
            <a:r>
              <a:rPr lang="pl-PL" sz="2800" cap="none" spc="0" dirty="0">
                <a:solidFill>
                  <a:schemeClr val="tx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 F</a:t>
            </a:r>
            <a:r>
              <a:rPr lang="en-US" sz="2800" cap="none" spc="0" dirty="0">
                <a:solidFill>
                  <a:schemeClr val="tx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orce on Safe Operations and Closure of Coal Mines</a:t>
            </a:r>
          </a:p>
          <a:p>
            <a:pPr lvl="0" algn="ctr" defTabSz="912388">
              <a:lnSpc>
                <a:spcPct val="100000"/>
              </a:lnSpc>
              <a:spcBef>
                <a:spcPts val="0"/>
              </a:spcBef>
            </a:pPr>
            <a:r>
              <a:rPr lang="en-US" sz="2800" i="1" cap="none" spc="0" dirty="0">
                <a:solidFill>
                  <a:schemeClr val="tx1">
                    <a:lumMod val="50000"/>
                  </a:schemeClr>
                </a:solidFill>
                <a:ea typeface="+mn-ea"/>
                <a:cs typeface="Times New Roman" panose="02020603050405020304" pitchFamily="18" charset="0"/>
              </a:rPr>
              <a:t>Group of Experts on Coal Mine Methane and Just Transition</a:t>
            </a:r>
            <a:endParaRPr lang="pl-PL" sz="2800" i="1" cap="none" spc="0" dirty="0">
              <a:solidFill>
                <a:srgbClr val="484848"/>
              </a:solidFill>
              <a:ea typeface="+mn-ea"/>
              <a:cs typeface="Times New Roman" panose="02020603050405020304" pitchFamily="18" charset="0"/>
            </a:endParaRPr>
          </a:p>
          <a:p>
            <a:pPr lvl="0" algn="ctr" defTabSz="912388"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 </a:t>
            </a:r>
            <a:r>
              <a:rPr lang="en-US" sz="2400" cap="none" dirty="0"/>
              <a:t>Report on activities by the Task Force</a:t>
            </a:r>
            <a:br>
              <a:rPr lang="pl-PL" sz="3200" dirty="0"/>
            </a:br>
            <a:endParaRPr lang="pl-PL" dirty="0"/>
          </a:p>
        </p:txBody>
      </p:sp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AF8C215E-2DDE-E981-1CA7-F993A6EF6F85}"/>
              </a:ext>
            </a:extLst>
          </p:cNvPr>
          <p:cNvSpPr txBox="1">
            <a:spLocks/>
          </p:cNvSpPr>
          <p:nvPr/>
        </p:nvSpPr>
        <p:spPr>
          <a:xfrm>
            <a:off x="4139659" y="5125867"/>
            <a:ext cx="7658946" cy="59043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211" indent="-91211" algn="r" defTabSz="912114" rtl="0" eaLnBrk="1" latinLnBrk="0" hangingPunct="1">
              <a:lnSpc>
                <a:spcPct val="90000"/>
              </a:lnSpc>
              <a:spcBef>
                <a:spcPts val="1197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300" b="1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64513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795" b="1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6936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92874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75297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397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12114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8052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3112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59050" indent="-136817" algn="l" defTabSz="91211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399"/>
              </a:spcAft>
              <a:buClr>
                <a:schemeClr val="accent1"/>
              </a:buClr>
              <a:buFont typeface="Wingdings 3" pitchFamily="18" charset="2"/>
              <a:buChar char=""/>
              <a:defRPr sz="13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Alicja Krzemień</a:t>
            </a:r>
          </a:p>
          <a:p>
            <a:r>
              <a:rPr lang="es-E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Central Mining </a:t>
            </a:r>
            <a:r>
              <a:rPr lang="es-E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Institute</a:t>
            </a:r>
            <a:r>
              <a:rPr lang="es-E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– </a:t>
            </a:r>
            <a:r>
              <a:rPr lang="es-E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National</a:t>
            </a:r>
            <a:r>
              <a:rPr lang="es-E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Research</a:t>
            </a:r>
            <a:r>
              <a:rPr lang="es-E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Institute</a:t>
            </a:r>
            <a:r>
              <a:rPr lang="es-E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Katowice, </a:t>
            </a:r>
            <a:r>
              <a:rPr lang="es-ES" sz="2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Poland</a:t>
            </a:r>
            <a:endParaRPr lang="pl-PL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srgbClr val="000000"/>
                </a:solidFill>
              </a:rPr>
              <a:t>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  </a:t>
            </a:r>
          </a:p>
          <a:p>
            <a:endParaRPr lang="pl-PL" sz="2000" dirty="0">
              <a:solidFill>
                <a:srgbClr val="000000"/>
              </a:solidFill>
            </a:endParaRPr>
          </a:p>
        </p:txBody>
      </p:sp>
      <p:sp>
        <p:nvSpPr>
          <p:cNvPr id="2" name="2 Subtítulo">
            <a:extLst>
              <a:ext uri="{FF2B5EF4-FFF2-40B4-BE49-F238E27FC236}">
                <a16:creationId xmlns:a16="http://schemas.microsoft.com/office/drawing/2014/main" id="{40F11D0A-DF88-FEB5-66ED-C290F9D4FC6E}"/>
              </a:ext>
            </a:extLst>
          </p:cNvPr>
          <p:cNvSpPr txBox="1">
            <a:spLocks/>
          </p:cNvSpPr>
          <p:nvPr/>
        </p:nvSpPr>
        <p:spPr>
          <a:xfrm>
            <a:off x="1959791" y="6122379"/>
            <a:ext cx="9003677" cy="718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tx1"/>
                </a:solidFill>
              </a:rPr>
              <a:t>1</a:t>
            </a:r>
            <a:r>
              <a:rPr lang="es-ES" sz="1800" dirty="0">
                <a:solidFill>
                  <a:schemeClr val="tx1"/>
                </a:solidFill>
              </a:rPr>
              <a:t>9</a:t>
            </a:r>
            <a:r>
              <a:rPr lang="pl-PL" sz="1800" dirty="0">
                <a:solidFill>
                  <a:schemeClr val="tx1"/>
                </a:solidFill>
              </a:rPr>
              <a:t>.0</a:t>
            </a:r>
            <a:r>
              <a:rPr lang="es-ES" sz="1800" dirty="0">
                <a:solidFill>
                  <a:schemeClr val="tx1"/>
                </a:solidFill>
              </a:rPr>
              <a:t>3</a:t>
            </a:r>
            <a:r>
              <a:rPr lang="pl-PL" sz="1800" dirty="0">
                <a:solidFill>
                  <a:schemeClr val="tx1"/>
                </a:solidFill>
              </a:rPr>
              <a:t>.202</a:t>
            </a:r>
            <a:r>
              <a:rPr lang="es-ES" sz="1800" dirty="0">
                <a:solidFill>
                  <a:schemeClr val="tx1"/>
                </a:solidFill>
              </a:rPr>
              <a:t>4</a:t>
            </a:r>
          </a:p>
          <a:p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</a:rPr>
              <a:t>			</a:t>
            </a:r>
          </a:p>
          <a:p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GB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981CC7-3E47-2D07-9760-CEC08D4C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5432" y="1714670"/>
            <a:ext cx="3280610" cy="122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10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618923" y="1494927"/>
            <a:ext cx="5713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Gas hazard Bowtie diagram 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5797EA1-6F54-9D3E-D23A-4F1A0C55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" y="2192142"/>
            <a:ext cx="11946704" cy="355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8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23">
            <a:extLst>
              <a:ext uri="{FF2B5EF4-FFF2-40B4-BE49-F238E27FC236}">
                <a16:creationId xmlns:a16="http://schemas.microsoft.com/office/drawing/2014/main" id="{97342973-C9BE-42DB-5760-E5077651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312" y="1183740"/>
            <a:ext cx="5149474" cy="43977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11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618923" y="1183740"/>
            <a:ext cx="57132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Factors influencing risk associated with the emission of gases to the surface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6937AFC-84C7-8716-4C02-BB75E27CD66B}"/>
              </a:ext>
            </a:extLst>
          </p:cNvPr>
          <p:cNvSpPr/>
          <p:nvPr/>
        </p:nvSpPr>
        <p:spPr>
          <a:xfrm>
            <a:off x="6393677" y="4932924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Numerical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the</a:t>
            </a:r>
            <a:endParaRPr lang="es-ES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Ventilation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network</a:t>
            </a:r>
            <a:endParaRPr lang="es-E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3">
            <a:extLst>
              <a:ext uri="{FF2B5EF4-FFF2-40B4-BE49-F238E27FC236}">
                <a16:creationId xmlns:a16="http://schemas.microsoft.com/office/drawing/2014/main" id="{BB8C8814-7BF5-0666-6D12-DBB1556C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177" y="1996886"/>
            <a:ext cx="5713270" cy="41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71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6">
            <a:extLst>
              <a:ext uri="{FF2B5EF4-FFF2-40B4-BE49-F238E27FC236}">
                <a16:creationId xmlns:a16="http://schemas.microsoft.com/office/drawing/2014/main" id="{FF84DF9E-583F-6DDB-794E-D0809D05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622" y="786550"/>
            <a:ext cx="5818880" cy="411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Wykres 5">
            <a:extLst>
              <a:ext uri="{FF2B5EF4-FFF2-40B4-BE49-F238E27FC236}">
                <a16:creationId xmlns:a16="http://schemas.microsoft.com/office/drawing/2014/main" id="{B83419D2-B6A1-F5F4-E2F5-6E1CA56B1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09445"/>
              </p:ext>
            </p:extLst>
          </p:nvPr>
        </p:nvGraphicFramePr>
        <p:xfrm>
          <a:off x="5754501" y="2658822"/>
          <a:ext cx="6722162" cy="3395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12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46033" y="4843749"/>
            <a:ext cx="5886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Model of methane emission from longwall goafs after concluding mining operations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6937AFC-84C7-8716-4C02-BB75E27CD66B}"/>
              </a:ext>
            </a:extLst>
          </p:cNvPr>
          <p:cNvSpPr/>
          <p:nvPr/>
        </p:nvSpPr>
        <p:spPr>
          <a:xfrm>
            <a:off x="6989747" y="1685302"/>
            <a:ext cx="49637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Forecasted methane emission into goafs in seams of Anna coal mine, 2017-2031</a:t>
            </a:r>
            <a:endParaRPr lang="es-E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F782D52-54A5-9C2E-0B35-C2199F9B2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00" y="3213902"/>
            <a:ext cx="1474677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A394C4F-92F9-5A76-BBBC-D5EA86987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111" y="1486274"/>
            <a:ext cx="121681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34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13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370823" y="1072904"/>
            <a:ext cx="57132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Risk matrix for emission of gases to the surface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6937AFC-84C7-8716-4C02-BB75E27CD66B}"/>
              </a:ext>
            </a:extLst>
          </p:cNvPr>
          <p:cNvSpPr/>
          <p:nvPr/>
        </p:nvSpPr>
        <p:spPr>
          <a:xfrm>
            <a:off x="6332192" y="4996808"/>
            <a:ext cx="49637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Map of gas risk areas</a:t>
            </a:r>
            <a:endParaRPr lang="es-E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5">
            <a:extLst>
              <a:ext uri="{FF2B5EF4-FFF2-40B4-BE49-F238E27FC236}">
                <a16:creationId xmlns:a16="http://schemas.microsoft.com/office/drawing/2014/main" id="{A0E20886-9BF2-23CB-02B3-D634A5B54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9" y="989249"/>
            <a:ext cx="5530225" cy="3825556"/>
          </a:xfrm>
          <a:prstGeom prst="rect">
            <a:avLst/>
          </a:prstGeom>
        </p:spPr>
      </p:pic>
      <p:pic>
        <p:nvPicPr>
          <p:cNvPr id="12" name="Obraz 4">
            <a:extLst>
              <a:ext uri="{FF2B5EF4-FFF2-40B4-BE49-F238E27FC236}">
                <a16:creationId xmlns:a16="http://schemas.microsoft.com/office/drawing/2014/main" id="{DE4548E9-0AF2-2031-B940-51016561D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16" y="1842345"/>
            <a:ext cx="4809544" cy="458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0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14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618923" y="1494927"/>
            <a:ext cx="571327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Proposed treatment:</a:t>
            </a:r>
          </a:p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Destruction or energy</a:t>
            </a:r>
          </a:p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production depending on</a:t>
            </a:r>
          </a:p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the methane amount and</a:t>
            </a:r>
          </a:p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concentration  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11">
            <a:extLst>
              <a:ext uri="{FF2B5EF4-FFF2-40B4-BE49-F238E27FC236}">
                <a16:creationId xmlns:a16="http://schemas.microsoft.com/office/drawing/2014/main" id="{8C334DFA-5B8E-DCA5-D275-B66C6D704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" t="6007" r="2826" b="4530"/>
          <a:stretch/>
        </p:blipFill>
        <p:spPr bwMode="auto">
          <a:xfrm>
            <a:off x="4462707" y="676666"/>
            <a:ext cx="7086558" cy="5404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74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8B13FC33-0773-0009-E50F-22E825F78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522" y="847399"/>
            <a:ext cx="9789344" cy="489467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15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3232708" y="5554816"/>
            <a:ext cx="61989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Interrelationship of the Risk Components 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10528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An example on methane emissions analysis in “Anna” mine (Poland)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17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0D314-F813-54D6-BCFE-E87D3642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B57FFE7-2CDB-0236-F21E-4F82BF3A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4DC802B-CC5B-3FA3-2DBD-90227E90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B74632-9281-8374-EF36-6E56F46B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16</a:t>
            </a:fld>
            <a:endParaRPr lang="pl-PL" alt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A31687C-78C3-8847-FF66-05F133EC6CEC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Template for Business models catalogue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ADF3F2-16DC-53CF-45A2-7CA1FF9E7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831954"/>
            <a:ext cx="11975683" cy="51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CFC3-E4BF-682B-1CD2-995F8849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4346F983-0C4D-87E5-B9C9-5F828FDF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00DE466-E4B5-25D7-F71E-3717EA47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68DEC4-FB7A-8844-8EC8-26799233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17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2344426F-E788-1258-0114-B154AF28EC37}"/>
              </a:ext>
            </a:extLst>
          </p:cNvPr>
          <p:cNvSpPr/>
          <p:nvPr/>
        </p:nvSpPr>
        <p:spPr>
          <a:xfrm>
            <a:off x="1120364" y="2724801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Virtual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Power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Plant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305EE859-F6F1-F55E-973D-A663E9EC4045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Business models within the GreenJOBS project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BD3350A6-C666-C9C0-481B-66E55A19C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33" y="655983"/>
            <a:ext cx="8281085" cy="533585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02FB72A-A6E9-98B5-3192-8F056A12D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91" y="3820876"/>
            <a:ext cx="1449346" cy="1085481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27DBBE07-35DB-6C74-93FC-CCCD61633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91" y="5196552"/>
            <a:ext cx="2429479" cy="509693"/>
          </a:xfrm>
          <a:prstGeom prst="rect">
            <a:avLst/>
          </a:prstGeom>
        </p:spPr>
      </p:pic>
      <p:pic>
        <p:nvPicPr>
          <p:cNvPr id="11" name="Imagen 10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2570DB22-3B86-FD71-E0A6-EA2570434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9" y="19387"/>
            <a:ext cx="2791849" cy="6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B747-595F-FDEE-7D54-333610D5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0DC9E03-D883-47AA-76BC-D135E53F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1EA7DA1-040F-D110-51DD-20857242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18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E44F1D06-CD41-734D-9BB9-16C91C413F68}"/>
              </a:ext>
            </a:extLst>
          </p:cNvPr>
          <p:cNvSpPr/>
          <p:nvPr/>
        </p:nvSpPr>
        <p:spPr>
          <a:xfrm>
            <a:off x="1737567" y="2724801"/>
            <a:ext cx="37293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Green H</a:t>
            </a:r>
            <a:r>
              <a:rPr lang="es-ES" sz="22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Plant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9CCBAE68-5D2E-9A47-DF2E-3C5857D6C70E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Business models within the GreenJOBS project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91A083D1-6FB6-26B1-4612-701E3D9CB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1" y="655983"/>
            <a:ext cx="7501735" cy="5375393"/>
          </a:xfrm>
          <a:prstGeom prst="rect">
            <a:avLst/>
          </a:prstGeom>
        </p:spPr>
      </p:pic>
      <p:pic>
        <p:nvPicPr>
          <p:cNvPr id="8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10EFC46-2D13-C5C9-3A72-1160FD979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58" y="3740614"/>
            <a:ext cx="1449346" cy="1085481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6477549-F044-1E40-8A74-77F7BF13A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58" y="5144393"/>
            <a:ext cx="2429479" cy="509693"/>
          </a:xfrm>
          <a:prstGeom prst="rect">
            <a:avLst/>
          </a:prstGeom>
        </p:spPr>
      </p:pic>
      <p:pic>
        <p:nvPicPr>
          <p:cNvPr id="12" name="Imagen 11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6AE3A413-7096-157E-CE99-A7CF007B7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9" y="19387"/>
            <a:ext cx="2791849" cy="6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20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DEE7CC3-E28F-E896-0A78-C88AB692B796}"/>
              </a:ext>
            </a:extLst>
          </p:cNvPr>
          <p:cNvSpPr/>
          <p:nvPr/>
        </p:nvSpPr>
        <p:spPr>
          <a:xfrm>
            <a:off x="0" y="-54898"/>
            <a:ext cx="12168188" cy="2760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11963" y="703102"/>
            <a:ext cx="7141026" cy="543627"/>
          </a:xfrm>
          <a:prstGeom prst="rect">
            <a:avLst/>
          </a:prstGeom>
        </p:spPr>
        <p:txBody>
          <a:bodyPr wrap="none" lIns="91202" tIns="45601" rIns="91202" bIns="45601">
            <a:spAutoFit/>
          </a:bodyPr>
          <a:lstStyle/>
          <a:p>
            <a:pPr defTabSz="912091">
              <a:lnSpc>
                <a:spcPct val="80000"/>
              </a:lnSpc>
              <a:spcBef>
                <a:spcPct val="0"/>
              </a:spcBef>
            </a:pPr>
            <a:r>
              <a:rPr lang="pl-PL" altLang="pl-PL" sz="3600" b="1" cap="all" spc="1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THANK YOU FOR ATTENTION </a:t>
            </a:r>
          </a:p>
        </p:txBody>
      </p:sp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611963" y="1876965"/>
            <a:ext cx="6871188" cy="3292969"/>
          </a:xfrm>
          <a:prstGeom prst="rect">
            <a:avLst/>
          </a:prstGeom>
          <a:solidFill>
            <a:srgbClr val="FFFFFF">
              <a:alpha val="70979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91202" tIns="45601" rIns="91202" bIns="45601">
            <a:spAutoFit/>
          </a:bodyPr>
          <a:lstStyle/>
          <a:p>
            <a:pPr lvl="0"/>
            <a:r>
              <a:rPr lang="es-ES" sz="1600" b="1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P</a:t>
            </a:r>
            <a:r>
              <a:rPr lang="pl-PL" sz="1600" b="1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rof. Alicja Krzemień</a:t>
            </a:r>
            <a:endParaRPr lang="pl-PL" altLang="pl-PL" sz="1600" dirty="0">
              <a:solidFill>
                <a:srgbClr val="61616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lvl="0"/>
            <a:endParaRPr lang="pl-PL" sz="1600" dirty="0"/>
          </a:p>
          <a:p>
            <a:pPr lvl="0"/>
            <a:r>
              <a:rPr lang="en-GB" sz="1600" dirty="0"/>
              <a:t>Head</a:t>
            </a:r>
            <a:r>
              <a:rPr lang="pl-PL" sz="1600" dirty="0"/>
              <a:t> of </a:t>
            </a:r>
            <a:r>
              <a:rPr lang="en-GB" sz="1600" dirty="0"/>
              <a:t>Laboratory </a:t>
            </a:r>
            <a:r>
              <a:rPr lang="pl-PL" sz="1600" dirty="0"/>
              <a:t>of</a:t>
            </a:r>
            <a:r>
              <a:rPr lang="en-GB" sz="1600" dirty="0"/>
              <a:t> Risk</a:t>
            </a:r>
            <a:r>
              <a:rPr lang="pl-PL" sz="1600" dirty="0"/>
              <a:t> </a:t>
            </a:r>
            <a:r>
              <a:rPr lang="en-GB" sz="1600" dirty="0"/>
              <a:t>Assessment </a:t>
            </a:r>
            <a:r>
              <a:rPr lang="pl-PL" sz="1600" dirty="0"/>
              <a:t>and</a:t>
            </a:r>
            <a:r>
              <a:rPr lang="en-GB" sz="1600" dirty="0"/>
              <a:t> Industrial Safety</a:t>
            </a:r>
            <a:endParaRPr lang="en-GB" altLang="pl-PL" sz="1600" dirty="0">
              <a:solidFill>
                <a:srgbClr val="61616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lvl="0"/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Department of Extraction Technologies, Rockburst and Risk Assessment</a:t>
            </a:r>
            <a:b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</a:br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Central Mining Institute – National Research Institute</a:t>
            </a:r>
          </a:p>
          <a:p>
            <a:pPr lvl="0"/>
            <a:endParaRPr lang="en-AU" altLang="pl-PL" sz="1600" dirty="0">
              <a:solidFill>
                <a:srgbClr val="61616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lvl="0"/>
            <a:endParaRPr lang="en-AU" altLang="pl-PL" sz="1600" dirty="0">
              <a:solidFill>
                <a:srgbClr val="61616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lvl="0"/>
            <a:r>
              <a:rPr lang="en-AU" altLang="pl-PL" sz="1600" dirty="0" err="1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Plac</a:t>
            </a:r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 Gwarków 1</a:t>
            </a:r>
            <a:b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</a:br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40-166 Katowice</a:t>
            </a:r>
            <a:b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</a:br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Poland</a:t>
            </a:r>
            <a:b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</a:br>
            <a:r>
              <a:rPr lang="en-AU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phone: +48 32 259 </a:t>
            </a:r>
            <a:r>
              <a:rPr lang="pl-PL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2556</a:t>
            </a:r>
            <a:br>
              <a:rPr lang="pl-PL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</a:br>
            <a:r>
              <a:rPr lang="pl-PL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  <a:hlinkClick r:id="rId2"/>
              </a:rPr>
              <a:t>akrzemien@gig.eu</a:t>
            </a:r>
            <a:r>
              <a:rPr lang="pl-PL" altLang="pl-PL" sz="1600" dirty="0">
                <a:solidFill>
                  <a:srgbClr val="616161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3527C-3A48-D018-E9FC-C31F3AF4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5363" y="3420269"/>
            <a:ext cx="3402285" cy="12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450290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2</a:t>
            </a:fld>
            <a:endParaRPr lang="pl-PL" altLang="pl-PL" dirty="0"/>
          </a:p>
        </p:txBody>
      </p:sp>
      <p:sp>
        <p:nvSpPr>
          <p:cNvPr id="8" name="Prostokąt 7"/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Task Force on Safe Operations and Closure of Coal Mines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8924" y="2416168"/>
            <a:ext cx="2145792" cy="5669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618923" y="1183740"/>
            <a:ext cx="1132442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Areas of Focus</a:t>
            </a:r>
          </a:p>
          <a:p>
            <a:endParaRPr lang="es-ES" sz="11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Degasification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Risk assessment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Ventilation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Methane capture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Methane content and flow assessment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Staff training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Mine closure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Land reclamation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Mine repurposing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etc.</a:t>
            </a:r>
            <a:endParaRPr lang="es-ES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546A16-068D-DF03-1B61-9343FD014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551" y="1467273"/>
            <a:ext cx="4806281" cy="32294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B99A1A-7A89-BC91-9BB4-E5D5298B71CB}"/>
              </a:ext>
            </a:extLst>
          </p:cNvPr>
          <p:cNvSpPr txBox="1"/>
          <p:nvPr/>
        </p:nvSpPr>
        <p:spPr>
          <a:xfrm>
            <a:off x="618923" y="5222338"/>
            <a:ext cx="10209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accent5">
                    <a:lumMod val="75000"/>
                  </a:schemeClr>
                </a:solidFill>
              </a:rPr>
              <a:t>WEB PAGE: </a:t>
            </a:r>
            <a:r>
              <a:rPr lang="es-ES" sz="1800" b="1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https://unece.org/task-force-safe-operations-and-closure-coal-mines</a:t>
            </a:r>
            <a:endParaRPr lang="es-E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CDFE4-7EC9-6B7F-00F2-C2867F53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26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3</a:t>
            </a:fld>
            <a:endParaRPr lang="pl-PL" altLang="pl-PL" dirty="0"/>
          </a:p>
        </p:txBody>
      </p:sp>
      <p:sp>
        <p:nvSpPr>
          <p:cNvPr id="8" name="Prostokąt 7"/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Affiliation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3" b="2105"/>
          <a:stretch/>
        </p:blipFill>
        <p:spPr bwMode="auto">
          <a:xfrm>
            <a:off x="1750920" y="865426"/>
            <a:ext cx="8666348" cy="48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4589E03-7CB0-C796-FD24-9CDF5F9F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657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ECF7-8909-E93A-E425-C6F406D2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D1F944-8281-2C85-525B-DC3056618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 b="5579"/>
          <a:stretch/>
        </p:blipFill>
        <p:spPr bwMode="auto">
          <a:xfrm>
            <a:off x="1679497" y="2277976"/>
            <a:ext cx="8615726" cy="376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0DA4925-E2B2-B410-4C23-86C16AC0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E7A93D-5310-A6B4-8EAC-2487BA50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4</a:t>
            </a:fld>
            <a:endParaRPr lang="pl-PL" alt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BE00BAE-133F-EE4E-B5A5-12FD05A6555B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Activities decided to be developed in the near time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6FD4B781-FD5D-5771-5FF2-D51CDC404EB2}"/>
              </a:ext>
            </a:extLst>
          </p:cNvPr>
          <p:cNvSpPr/>
          <p:nvPr/>
        </p:nvSpPr>
        <p:spPr>
          <a:xfrm>
            <a:off x="618923" y="1183740"/>
            <a:ext cx="1132442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Activity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1: </a:t>
            </a:r>
            <a:r>
              <a:rPr lang="en-US" sz="2000" dirty="0"/>
              <a:t>Compiling a catalogue of mine closure case studies within European Union and non-EU countries focusing on Identification of mine closure risks, and Risk management methodologies.</a:t>
            </a: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99F7A-1D18-88D5-98B6-752D940C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470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3D986-0B21-F45B-3ADC-62A216480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076B7BB-D049-AF28-8844-32C4ACD2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88EE5AB-F782-D534-8440-9C688E87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5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DB1031C1-254B-C592-2383-752E85E90358}"/>
              </a:ext>
            </a:extLst>
          </p:cNvPr>
          <p:cNvSpPr/>
          <p:nvPr/>
        </p:nvSpPr>
        <p:spPr>
          <a:xfrm>
            <a:off x="618923" y="1183740"/>
            <a:ext cx="1132442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Activity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2: </a:t>
            </a:r>
            <a:r>
              <a:rPr lang="en-US" sz="2000" dirty="0"/>
              <a:t>Developing a comprehensive catalogue of business models based on renewable energy on the circular economy or scale energy storage to promote sustainable local economic growth and </a:t>
            </a:r>
            <a:r>
              <a:rPr lang="en-US" sz="2000" dirty="0" err="1"/>
              <a:t>maximise</a:t>
            </a:r>
            <a:r>
              <a:rPr lang="en-US" sz="2000" dirty="0"/>
              <a:t> the number of green, quality jobs. </a:t>
            </a:r>
            <a:endParaRPr lang="es-ES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F336B5-E5D9-B5B6-C75F-769227F8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07" y="2412136"/>
            <a:ext cx="8348774" cy="3546989"/>
          </a:xfrm>
          <a:prstGeom prst="rect">
            <a:avLst/>
          </a:prstGeom>
        </p:spPr>
      </p:pic>
      <p:sp>
        <p:nvSpPr>
          <p:cNvPr id="6" name="Prostokąt 7">
            <a:extLst>
              <a:ext uri="{FF2B5EF4-FFF2-40B4-BE49-F238E27FC236}">
                <a16:creationId xmlns:a16="http://schemas.microsoft.com/office/drawing/2014/main" id="{DFEE6446-C80B-9D85-011C-045297517C62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Activities decided to be developed in the near time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A44F7E-3BF7-5677-9FE3-09CF47F7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EB12626-7D41-831B-1B64-9C5B92C8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1980" y="6011851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39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3E0E9-49D0-62F6-1FD4-E326C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FDF119-F8C9-BD4A-D94C-F7F45E43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479170B-DD8E-A60F-B624-2DDEC1F7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430F475-6DB2-ABF1-88D3-9173CA7A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6</a:t>
            </a:fld>
            <a:endParaRPr lang="pl-PL" alt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EFCE75E-2A0B-BA6F-4A6C-0BF0CD55AED9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Template for Mine closures case studies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EC89B72-6486-35C3-B5CA-6DD62EE1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3" y="852892"/>
            <a:ext cx="11926322" cy="513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30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C7E0-1ACE-35E0-724E-903FA747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795474-8BC1-7D85-EC70-804CB39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202BB4A-5964-220A-C9BF-680ED65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7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0DECE6FE-1F34-8D06-BA59-C608DBD2659D}"/>
              </a:ext>
            </a:extLst>
          </p:cNvPr>
          <p:cNvSpPr/>
          <p:nvPr/>
        </p:nvSpPr>
        <p:spPr>
          <a:xfrm>
            <a:off x="618924" y="1183740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Rydułtowy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‐ Anna Mining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Complex</a:t>
            </a:r>
            <a:endParaRPr lang="es-ES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Poland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C33B50A4-7DD7-0AC6-B1CC-4A8F4CAE2E64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Presented Mine closure case studies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6937AFC-84C7-8716-4C02-BB75E27CD66B}"/>
              </a:ext>
            </a:extLst>
          </p:cNvPr>
          <p:cNvSpPr/>
          <p:nvPr/>
        </p:nvSpPr>
        <p:spPr>
          <a:xfrm>
            <a:off x="6244515" y="5216337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Cardinal Teck</a:t>
            </a:r>
          </a:p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Western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Canada</a:t>
            </a:r>
            <a:endParaRPr lang="es-ES" sz="2000" dirty="0"/>
          </a:p>
        </p:txBody>
      </p:sp>
      <p:pic>
        <p:nvPicPr>
          <p:cNvPr id="1028" name="Picture 4" descr="A colorful structur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4422E73-4A2B-76BC-4793-56CD8F1B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4" y="1931307"/>
            <a:ext cx="4335661" cy="23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map with a circular pattern&#10;&#10;Description automatically generated">
            <a:extLst>
              <a:ext uri="{FF2B5EF4-FFF2-40B4-BE49-F238E27FC236}">
                <a16:creationId xmlns:a16="http://schemas.microsoft.com/office/drawing/2014/main" id="{5DCCC414-2DA3-9F4A-B45C-131F9623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62" y="3878498"/>
            <a:ext cx="2518611" cy="21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C47E21E-0FAA-9A07-35E7-001D1E9E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42" y="2313258"/>
            <a:ext cx="64008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7FDA361-B26B-46DC-41B7-EF0B343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60" y="242930"/>
            <a:ext cx="2566828" cy="34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B2974-D4BA-23C5-E8BB-EDECF972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10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2D411-E53F-0112-DA39-2197256E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76C1499-1112-E4DB-21FA-C4CFBA09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1785802-F659-CE39-CEE6-7AF45576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8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F8BEFE4C-03AA-6DE6-10E4-47D12D2B19E8}"/>
              </a:ext>
            </a:extLst>
          </p:cNvPr>
          <p:cNvSpPr/>
          <p:nvPr/>
        </p:nvSpPr>
        <p:spPr>
          <a:xfrm>
            <a:off x="618924" y="1183740"/>
            <a:ext cx="5268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Mosquitera and Pumarabule mines </a:t>
            </a:r>
          </a:p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Spain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A44BD789-7517-2D2A-42E5-A93EC0440AAB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Presented Mine closure case studies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DEB7CDC7-425B-57FC-21A3-DD4990419017}"/>
              </a:ext>
            </a:extLst>
          </p:cNvPr>
          <p:cNvSpPr/>
          <p:nvPr/>
        </p:nvSpPr>
        <p:spPr>
          <a:xfrm>
            <a:off x="6244515" y="5216337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North Derbyshire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coalfield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United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Kingdom</a:t>
            </a:r>
            <a:endParaRPr lang="es-ES" sz="2000" dirty="0"/>
          </a:p>
        </p:txBody>
      </p:sp>
      <p:pic>
        <p:nvPicPr>
          <p:cNvPr id="8" name="Obraz 1" descr="A drawing of a car&#10;&#10;Description automatically generated">
            <a:extLst>
              <a:ext uri="{FF2B5EF4-FFF2-40B4-BE49-F238E27FC236}">
                <a16:creationId xmlns:a16="http://schemas.microsoft.com/office/drawing/2014/main" id="{62F69B58-5A30-BFEB-5BE2-B161F4E9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4176" r="2787"/>
          <a:stretch/>
        </p:blipFill>
        <p:spPr bwMode="auto">
          <a:xfrm>
            <a:off x="907035" y="3610456"/>
            <a:ext cx="4768107" cy="26734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0B8D16-A68B-FEE4-69DD-1FFAFD5D3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0" y="2371884"/>
            <a:ext cx="3132455" cy="209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K:\ETSU\NL03860\Images\23.jpg">
            <a:extLst>
              <a:ext uri="{FF2B5EF4-FFF2-40B4-BE49-F238E27FC236}">
                <a16:creationId xmlns:a16="http://schemas.microsoft.com/office/drawing/2014/main" id="{04590C97-C992-DC1C-BBA8-EBA9DABC6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15" y="2488565"/>
            <a:ext cx="4051177" cy="24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9299E3-8340-AB5B-EE79-E4A70F4E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066" y="278574"/>
            <a:ext cx="2413202" cy="36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886D884-255E-76E0-4EE5-F0977A89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708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6215F-67A7-5753-CABC-4B839A5F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 descr="87b51b4b-f2da-45cd-a09c-8d71da4cd622.JPG">
            <a:extLst>
              <a:ext uri="{FF2B5EF4-FFF2-40B4-BE49-F238E27FC236}">
                <a16:creationId xmlns:a16="http://schemas.microsoft.com/office/drawing/2014/main" id="{97936E61-8F06-7FD0-7AF1-CEFC547D6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24" y="1493427"/>
            <a:ext cx="2654147" cy="353886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585261-2DAC-9658-B386-57E4F379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alt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FD73A40-FAE2-E161-84BA-F3FD2BBC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6CD2E-4144-4FDC-A3AE-FF17D2F81A9F}" type="slidenum">
              <a:rPr lang="pl-PL" altLang="pl-PL" smtClean="0"/>
              <a:pPr/>
              <a:t>9</a:t>
            </a:fld>
            <a:endParaRPr lang="pl-PL" altLang="pl-PL" dirty="0"/>
          </a:p>
        </p:txBody>
      </p:sp>
      <p:sp>
        <p:nvSpPr>
          <p:cNvPr id="2" name="Prostokąt 8">
            <a:extLst>
              <a:ext uri="{FF2B5EF4-FFF2-40B4-BE49-F238E27FC236}">
                <a16:creationId xmlns:a16="http://schemas.microsoft.com/office/drawing/2014/main" id="{9942075C-4C02-75D8-EF3E-98267E911211}"/>
              </a:ext>
            </a:extLst>
          </p:cNvPr>
          <p:cNvSpPr/>
          <p:nvPr/>
        </p:nvSpPr>
        <p:spPr>
          <a:xfrm>
            <a:off x="618924" y="1183740"/>
            <a:ext cx="5268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Mushqeta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&amp;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Krraba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Coal Mine </a:t>
            </a:r>
          </a:p>
          <a:p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Albania</a:t>
            </a:r>
            <a:endParaRPr lang="es-ES" sz="2000" dirty="0"/>
          </a:p>
        </p:txBody>
      </p:sp>
      <p:sp>
        <p:nvSpPr>
          <p:cNvPr id="6" name="Prostokąt 7">
            <a:extLst>
              <a:ext uri="{FF2B5EF4-FFF2-40B4-BE49-F238E27FC236}">
                <a16:creationId xmlns:a16="http://schemas.microsoft.com/office/drawing/2014/main" id="{40FEAE8B-3DFC-06C4-F0D9-F7F342DEBD60}"/>
              </a:ext>
            </a:extLst>
          </p:cNvPr>
          <p:cNvSpPr/>
          <p:nvPr/>
        </p:nvSpPr>
        <p:spPr>
          <a:xfrm>
            <a:off x="364200" y="225096"/>
            <a:ext cx="8705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Presented Mine closure case studies</a:t>
            </a:r>
            <a:endParaRPr lang="pl-PL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5251CE2-8113-C835-31C2-6CC1A642687D}"/>
              </a:ext>
            </a:extLst>
          </p:cNvPr>
          <p:cNvSpPr/>
          <p:nvPr/>
        </p:nvSpPr>
        <p:spPr>
          <a:xfrm>
            <a:off x="6244515" y="5216337"/>
            <a:ext cx="4963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Bolesław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Śmiały</a:t>
            </a:r>
            <a:r>
              <a:rPr lang="es-ES" sz="2200" b="1" dirty="0">
                <a:solidFill>
                  <a:schemeClr val="accent5">
                    <a:lumMod val="75000"/>
                  </a:schemeClr>
                </a:solidFill>
              </a:rPr>
              <a:t> Coal Mine</a:t>
            </a:r>
          </a:p>
          <a:p>
            <a:r>
              <a:rPr lang="es-ES" sz="2200" b="1" dirty="0" err="1">
                <a:solidFill>
                  <a:schemeClr val="accent5">
                    <a:lumMod val="75000"/>
                  </a:schemeClr>
                </a:solidFill>
              </a:rPr>
              <a:t>Poland</a:t>
            </a:r>
            <a:endParaRPr lang="es-ES" sz="2000" dirty="0"/>
          </a:p>
        </p:txBody>
      </p:sp>
      <p:pic>
        <p:nvPicPr>
          <p:cNvPr id="12" name="Picture 3" descr="8d4a4860-8273-4273-b3b4-9f1456d4aeda.JPG">
            <a:extLst>
              <a:ext uri="{FF2B5EF4-FFF2-40B4-BE49-F238E27FC236}">
                <a16:creationId xmlns:a16="http://schemas.microsoft.com/office/drawing/2014/main" id="{BDEAF07B-4970-4A83-26F5-46A4C566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923" y="2629670"/>
            <a:ext cx="2517081" cy="3356108"/>
          </a:xfrm>
          <a:prstGeom prst="rect">
            <a:avLst/>
          </a:prstGeom>
        </p:spPr>
      </p:pic>
      <p:pic>
        <p:nvPicPr>
          <p:cNvPr id="1028" name="Picture 4" descr="Bolesław Śmiały Coal Mine">
            <a:extLst>
              <a:ext uri="{FF2B5EF4-FFF2-40B4-BE49-F238E27FC236}">
                <a16:creationId xmlns:a16="http://schemas.microsoft.com/office/drawing/2014/main" id="{92195198-42EC-C428-C296-B7C9D3391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17" y="1686303"/>
            <a:ext cx="6160025" cy="34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D4EDE-5B83-2F5F-62C3-F8D75F07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81980" y="5952338"/>
            <a:ext cx="1163400" cy="43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7367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2.xml><?xml version="1.0" encoding="utf-8"?>
<a:theme xmlns:a="http://schemas.openxmlformats.org/drawingml/2006/main" name="1_slajd-podstawowy">
  <a:themeElements>
    <a:clrScheme name="GIG-kolorystyka">
      <a:dk1>
        <a:srgbClr val="484848"/>
      </a:dk1>
      <a:lt1>
        <a:srgbClr val="92D050"/>
      </a:lt1>
      <a:dk2>
        <a:srgbClr val="616161"/>
      </a:dk2>
      <a:lt2>
        <a:srgbClr val="C2C2C2"/>
      </a:lt2>
      <a:accent1>
        <a:srgbClr val="484848"/>
      </a:accent1>
      <a:accent2>
        <a:srgbClr val="C2C2C2"/>
      </a:accent2>
      <a:accent3>
        <a:srgbClr val="0084B4"/>
      </a:accent3>
      <a:accent4>
        <a:srgbClr val="858585"/>
      </a:accent4>
      <a:accent5>
        <a:srgbClr val="00B050"/>
      </a:accent5>
      <a:accent6>
        <a:srgbClr val="00B0F0"/>
      </a:accent6>
      <a:hlink>
        <a:srgbClr val="00B0F0"/>
      </a:hlink>
      <a:folHlink>
        <a:srgbClr val="0C0C0C"/>
      </a:folHlink>
    </a:clrScheme>
    <a:fontScheme name="Niestandardowy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W-INNOWACJE-szablon.pptx" id="{809CB898-216C-40EB-A8AD-18824B4B0A03}" vid="{3A1B2ECF-281E-47DE-9280-496EF06E9AFC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5ea74a3-92c5-4c31-978a-925c3c799cd0}" enabled="0" method="" siteId="{05ea74a3-92c5-4c31-978a-925c3c799c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5664</TotalTime>
  <Words>505</Words>
  <Application>Microsoft Office PowerPoint</Application>
  <PresentationFormat>Personalizado</PresentationFormat>
  <Paragraphs>100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Open Sans</vt:lpstr>
      <vt:lpstr>Times New Roman</vt:lpstr>
      <vt:lpstr>Tw Cen MT</vt:lpstr>
      <vt:lpstr>Wingdings</vt:lpstr>
      <vt:lpstr>Wingdings 3</vt:lpstr>
      <vt:lpstr>slajd-podstawowy</vt:lpstr>
      <vt:lpstr>1_slajd-podstawowy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Chamiga</dc:creator>
  <cp:lastModifiedBy>PEDRO RIESGO FERNANDEZ</cp:lastModifiedBy>
  <cp:revision>178</cp:revision>
  <dcterms:created xsi:type="dcterms:W3CDTF">2018-08-09T11:29:59Z</dcterms:created>
  <dcterms:modified xsi:type="dcterms:W3CDTF">2024-03-16T15:58:33Z</dcterms:modified>
</cp:coreProperties>
</file>