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94_664DED3B.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20" r:id="rId4"/>
  </p:sldMasterIdLst>
  <p:notesMasterIdLst>
    <p:notesMasterId r:id="rId20"/>
  </p:notesMasterIdLst>
  <p:handoutMasterIdLst>
    <p:handoutMasterId r:id="rId21"/>
  </p:handoutMasterIdLst>
  <p:sldIdLst>
    <p:sldId id="404" r:id="rId5"/>
    <p:sldId id="402" r:id="rId6"/>
    <p:sldId id="415" r:id="rId7"/>
    <p:sldId id="417" r:id="rId8"/>
    <p:sldId id="418" r:id="rId9"/>
    <p:sldId id="419" r:id="rId10"/>
    <p:sldId id="420" r:id="rId11"/>
    <p:sldId id="421" r:id="rId12"/>
    <p:sldId id="422" r:id="rId13"/>
    <p:sldId id="423" r:id="rId14"/>
    <p:sldId id="424" r:id="rId15"/>
    <p:sldId id="425" r:id="rId16"/>
    <p:sldId id="409" r:id="rId17"/>
    <p:sldId id="410" r:id="rId18"/>
    <p:sldId id="367"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h3YP3xexYcFoahXa2ehi0H5V4Z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BF83DB-0C99-CF0D-801E-ADECC60F2003}" name="SALES AGUT Cristian (REA)" initials="CS" userId="S::Cristian.SALES-AGUT@ec.europa.eu::9581cf4e-c748-4be9-baaf-f5bfa24733c3" providerId="AD"/>
  <p188:author id="{C05383F3-1795-6C0B-5859-22F85252F5B1}" name="LAMBRECHT Regine (ESTAT-EXT)" initials="RL" userId="S::Regine.LAMBRECHT@ext.ec.europa.eu::1a5166bf-0d9b-4429-b96c-64f3c887b7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64DE4C-AEC7-4606-B76E-C99600A4314D}" v="8" dt="2025-05-27T20:20:11.0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144" y="390"/>
      </p:cViewPr>
      <p:guideLst>
        <p:guide orient="horz" pos="2092"/>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3" Type="http://customschemas.google.com/relationships/presentationmetadata" Target="NUL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5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RIESGO FERNANDEZ" userId="a7733abf-5b9a-4604-b1f6-2b8a758200a9" providerId="ADAL" clId="{4E64DE4C-AEC7-4606-B76E-C99600A4314D}"/>
    <pc:docChg chg="undo custSel addSld delSld modSld">
      <pc:chgData name="PEDRO RIESGO FERNANDEZ" userId="a7733abf-5b9a-4604-b1f6-2b8a758200a9" providerId="ADAL" clId="{4E64DE4C-AEC7-4606-B76E-C99600A4314D}" dt="2025-05-27T20:20:11.045" v="38" actId="47"/>
      <pc:docMkLst>
        <pc:docMk/>
      </pc:docMkLst>
      <pc:sldChg chg="addSp delSp modSp add del mod addAnim delAnim modAnim">
        <pc:chgData name="PEDRO RIESGO FERNANDEZ" userId="a7733abf-5b9a-4604-b1f6-2b8a758200a9" providerId="ADAL" clId="{4E64DE4C-AEC7-4606-B76E-C99600A4314D}" dt="2025-05-27T20:20:10.667" v="36" actId="478"/>
        <pc:sldMkLst>
          <pc:docMk/>
          <pc:sldMk cId="1467861066" sldId="367"/>
        </pc:sldMkLst>
        <pc:spChg chg="mod">
          <ac:chgData name="PEDRO RIESGO FERNANDEZ" userId="a7733abf-5b9a-4604-b1f6-2b8a758200a9" providerId="ADAL" clId="{4E64DE4C-AEC7-4606-B76E-C99600A4314D}" dt="2025-05-27T20:20:10.501" v="35" actId="20577"/>
          <ac:spMkLst>
            <pc:docMk/>
            <pc:sldMk cId="1467861066" sldId="367"/>
            <ac:spMk id="2" creationId="{53549774-B97E-C9A3-9986-C75AD20D8A1C}"/>
          </ac:spMkLst>
        </pc:spChg>
        <pc:picChg chg="add del">
          <ac:chgData name="PEDRO RIESGO FERNANDEZ" userId="a7733abf-5b9a-4604-b1f6-2b8a758200a9" providerId="ADAL" clId="{4E64DE4C-AEC7-4606-B76E-C99600A4314D}" dt="2025-05-27T20:20:10.667" v="36" actId="478"/>
          <ac:picMkLst>
            <pc:docMk/>
            <pc:sldMk cId="1467861066" sldId="367"/>
            <ac:picMk id="3" creationId="{BE8288A2-9098-026C-DF0E-6AB715395AE2}"/>
          </ac:picMkLst>
        </pc:picChg>
        <pc:picChg chg="add mod">
          <ac:chgData name="PEDRO RIESGO FERNANDEZ" userId="a7733abf-5b9a-4604-b1f6-2b8a758200a9" providerId="ADAL" clId="{4E64DE4C-AEC7-4606-B76E-C99600A4314D}" dt="2025-05-27T20:18:54.928" v="31"/>
          <ac:picMkLst>
            <pc:docMk/>
            <pc:sldMk cId="1467861066" sldId="367"/>
            <ac:picMk id="5" creationId="{FC670881-4656-EA37-24D0-7263493B5FCB}"/>
          </ac:picMkLst>
        </pc:picChg>
      </pc:sldChg>
      <pc:sldChg chg="add del">
        <pc:chgData name="PEDRO RIESGO FERNANDEZ" userId="a7733abf-5b9a-4604-b1f6-2b8a758200a9" providerId="ADAL" clId="{4E64DE4C-AEC7-4606-B76E-C99600A4314D}" dt="2025-05-27T20:20:11.045" v="38" actId="47"/>
        <pc:sldMkLst>
          <pc:docMk/>
          <pc:sldMk cId="3154175882" sldId="410"/>
        </pc:sldMkLst>
      </pc:sldChg>
      <pc:sldChg chg="add del">
        <pc:chgData name="PEDRO RIESGO FERNANDEZ" userId="a7733abf-5b9a-4604-b1f6-2b8a758200a9" providerId="ADAL" clId="{4E64DE4C-AEC7-4606-B76E-C99600A4314D}" dt="2025-05-27T20:20:11.030" v="37"/>
        <pc:sldMkLst>
          <pc:docMk/>
          <pc:sldMk cId="1502204043" sldId="426"/>
        </pc:sldMkLst>
      </pc:sldChg>
    </pc:docChg>
  </pc:docChgLst>
  <pc:docChgLst>
    <pc:chgData name="PEDRO RIESGO FERNANDEZ" userId="a7733abf-5b9a-4604-b1f6-2b8a758200a9" providerId="ADAL" clId="{253BFC57-C7AD-48D3-860B-67EE6CDA7B34}"/>
    <pc:docChg chg="addSld delSld modSld sldOrd">
      <pc:chgData name="PEDRO RIESGO FERNANDEZ" userId="a7733abf-5b9a-4604-b1f6-2b8a758200a9" providerId="ADAL" clId="{253BFC57-C7AD-48D3-860B-67EE6CDA7B34}" dt="2025-05-07T10:41:05.949" v="8" actId="14826"/>
      <pc:docMkLst>
        <pc:docMk/>
      </pc:docMkLst>
      <pc:sldChg chg="addSp modSp mod modAnim">
        <pc:chgData name="PEDRO RIESGO FERNANDEZ" userId="a7733abf-5b9a-4604-b1f6-2b8a758200a9" providerId="ADAL" clId="{253BFC57-C7AD-48D3-860B-67EE6CDA7B34}" dt="2025-05-07T09:25:27.820" v="5" actId="1076"/>
        <pc:sldMkLst>
          <pc:docMk/>
          <pc:sldMk cId="1467861066" sldId="367"/>
        </pc:sldMkLst>
        <pc:picChg chg="add mod">
          <ac:chgData name="PEDRO RIESGO FERNANDEZ" userId="a7733abf-5b9a-4604-b1f6-2b8a758200a9" providerId="ADAL" clId="{253BFC57-C7AD-48D3-860B-67EE6CDA7B34}" dt="2025-05-07T09:25:27.820" v="5" actId="1076"/>
          <ac:picMkLst>
            <pc:docMk/>
            <pc:sldMk cId="1467861066" sldId="367"/>
            <ac:picMk id="3" creationId="{BE8288A2-9098-026C-DF0E-6AB715395AE2}"/>
          </ac:picMkLst>
        </pc:picChg>
      </pc:sldChg>
      <pc:sldChg chg="modSp add del mod ord">
        <pc:chgData name="PEDRO RIESGO FERNANDEZ" userId="a7733abf-5b9a-4604-b1f6-2b8a758200a9" providerId="ADAL" clId="{253BFC57-C7AD-48D3-860B-67EE6CDA7B34}" dt="2025-05-07T09:25:35.637" v="7" actId="47"/>
        <pc:sldMkLst>
          <pc:docMk/>
          <pc:sldMk cId="1525987605" sldId="416"/>
        </pc:sldMkLst>
      </pc:sldChg>
      <pc:sldChg chg="modSp">
        <pc:chgData name="PEDRO RIESGO FERNANDEZ" userId="a7733abf-5b9a-4604-b1f6-2b8a758200a9" providerId="ADAL" clId="{253BFC57-C7AD-48D3-860B-67EE6CDA7B34}" dt="2025-05-07T10:41:05.949" v="8" actId="14826"/>
        <pc:sldMkLst>
          <pc:docMk/>
          <pc:sldMk cId="4010642057" sldId="425"/>
        </pc:sldMkLst>
        <pc:picChg chg="mod">
          <ac:chgData name="PEDRO RIESGO FERNANDEZ" userId="a7733abf-5b9a-4604-b1f6-2b8a758200a9" providerId="ADAL" clId="{253BFC57-C7AD-48D3-860B-67EE6CDA7B34}" dt="2025-05-07T10:41:05.949" v="8" actId="14826"/>
          <ac:picMkLst>
            <pc:docMk/>
            <pc:sldMk cId="4010642057" sldId="425"/>
            <ac:picMk id="6" creationId="{6183B76B-6CEE-249C-7232-7E9E0D3A7F87}"/>
          </ac:picMkLst>
        </pc:picChg>
      </pc:sldChg>
    </pc:docChg>
  </pc:docChgLst>
</pc:chgInfo>
</file>

<file path=ppt/comments/modernComment_194_664DED3B.xml><?xml version="1.0" encoding="utf-8"?>
<p188:cmLst xmlns:a="http://schemas.openxmlformats.org/drawingml/2006/main" xmlns:r="http://schemas.openxmlformats.org/officeDocument/2006/relationships" xmlns:p188="http://schemas.microsoft.com/office/powerpoint/2018/8/main">
  <p188:cm id="{4B8B1E8A-F7B2-4BF6-BC75-E00871463D80}" authorId="{DBBF83DB-0C99-CF0D-801E-ADECC60F2003}" created="2025-04-04T20:04:37.216">
    <pc:sldMkLst xmlns:pc="http://schemas.microsoft.com/office/powerpoint/2013/main/command">
      <pc:docMk/>
      <pc:sldMk cId="1716383035" sldId="404"/>
    </pc:sldMkLst>
    <p188:txBody>
      <a:bodyPr/>
      <a:lstStyle/>
      <a:p>
        <a:r>
          <a:rPr lang="en-GB"/>
          <a:t>Mark the coordinating country and partner countries in the project with yellow, including their logo as shown in the example.​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D34D8-E3B4-F069-6ADD-F8D442E609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9E2191E5-897D-1F21-6B64-C79FF3AD2E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7E606C-77CD-45C1-9571-DE74CA837D88}" type="datetimeFigureOut">
              <a:rPr lang="en-IE" smtClean="0"/>
              <a:t>27/05/2025</a:t>
            </a:fld>
            <a:endParaRPr lang="en-IE"/>
          </a:p>
        </p:txBody>
      </p:sp>
      <p:sp>
        <p:nvSpPr>
          <p:cNvPr id="4" name="Footer Placeholder 3">
            <a:extLst>
              <a:ext uri="{FF2B5EF4-FFF2-40B4-BE49-F238E27FC236}">
                <a16:creationId xmlns:a16="http://schemas.microsoft.com/office/drawing/2014/main" id="{63903FA3-5DC7-AAE3-B405-7184FD6B12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36454CF8-DBD9-2EAE-C757-6C20B65855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A08B9C-ED77-41BB-BC53-D69EC8827C71}" type="slidenum">
              <a:rPr lang="en-IE" smtClean="0"/>
              <a:t>‹#›</a:t>
            </a:fld>
            <a:endParaRPr lang="en-IE"/>
          </a:p>
        </p:txBody>
      </p:sp>
    </p:spTree>
    <p:extLst>
      <p:ext uri="{BB962C8B-B14F-4D97-AF65-F5344CB8AC3E}">
        <p14:creationId xmlns:p14="http://schemas.microsoft.com/office/powerpoint/2010/main" val="3215320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034110B3-22B6-4467-9D46-9AF87C1E31CF}"/>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4B9FEC14-0236-E947-D7B0-A97CF8091D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A4FF195C-D87C-D1C2-E8C3-D175F40495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7433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BD47CB98-76A7-07CA-21E6-7C6215DB3A8F}"/>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575B93F9-B6A7-B608-3478-A1AEF590EB5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F6A60614-F5F9-3641-2256-352C2735C1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921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82" name="Google Shape;3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400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82" name="Google Shape;3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393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841B1DAD-9B9F-B624-BEA6-D1742E6C452E}"/>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AD9856E0-B20C-6D66-EA4D-685D469198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A3B81DC3-A55C-D889-97CD-33653ED352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9125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034570A1-5663-3F4D-1375-A50CC5F194BC}"/>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0AABA79C-690E-B8DE-7004-0029D666CC3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D76AC7AE-22E9-9C4D-B507-FD8A00AEBB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364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2A3F1B61-84E6-1B92-35D2-DABA7CF3DFEB}"/>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842C99B5-EB3D-E9E5-7415-4A7E204979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C65C8455-2C04-E16F-F8B0-8DB8ED0110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673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32DC0095-1B74-F317-BF51-78748E5B7B7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6C04EE11-642F-1FA5-3A5C-ECFD991F79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3996018E-D170-D44C-E603-7CB7950257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7495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9D4F953E-3F1D-7A43-3F41-A8C12EC797CA}"/>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94A6A316-04D5-478C-9442-D5D868B5942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36B49871-B422-F3DD-0852-402295430D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09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2523D360-0835-414B-62E3-E4CB22C1B7D4}"/>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4F829DD8-9E5B-C06B-CC00-ACBAB607B2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AD6EE666-1226-8703-8876-A5A8C93A1A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6576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40959F5C-2017-9653-5F6D-C66875EBB060}"/>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654101E7-AEA8-281A-292C-BA97C8E8DED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0A502B24-7D03-3142-5B4B-B3F3A236EE8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267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5658CFBB-5524-1028-BFA5-53C1432286E4}"/>
            </a:ext>
          </a:extLst>
        </p:cNvPr>
        <p:cNvGrpSpPr/>
        <p:nvPr/>
      </p:nvGrpSpPr>
      <p:grpSpPr>
        <a:xfrm>
          <a:off x="0" y="0"/>
          <a:ext cx="0" cy="0"/>
          <a:chOff x="0" y="0"/>
          <a:chExt cx="0" cy="0"/>
        </a:xfrm>
      </p:grpSpPr>
      <p:sp>
        <p:nvSpPr>
          <p:cNvPr id="360" name="Google Shape;360;p5:notes">
            <a:extLst>
              <a:ext uri="{FF2B5EF4-FFF2-40B4-BE49-F238E27FC236}">
                <a16:creationId xmlns:a16="http://schemas.microsoft.com/office/drawing/2014/main" id="{441D86D9-CCB0-65FA-1AC8-65E5E114643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ensure the accessibility of this presentation to blind users who use a screen reader, </a:t>
            </a:r>
            <a:endParaRPr/>
          </a:p>
          <a:p>
            <a:pPr marL="171450" lvl="0" indent="-171450" algn="l" rtl="0">
              <a:lnSpc>
                <a:spcPct val="100000"/>
              </a:lnSpc>
              <a:spcBef>
                <a:spcPts val="0"/>
              </a:spcBef>
              <a:spcAft>
                <a:spcPts val="0"/>
              </a:spcAft>
              <a:buSzPts val="1400"/>
              <a:buFont typeface="Arial"/>
              <a:buChar char="•"/>
            </a:pPr>
            <a:r>
              <a:rPr lang="en-GB"/>
              <a:t>if you translate this presentation or include parts not in English, make sure the proofing language is set to the right one (Review &gt; Language &gt; Set proofing Language). This will make sure the screen reader uses the right pronunciation.</a:t>
            </a:r>
            <a:endParaRPr/>
          </a:p>
          <a:p>
            <a:pPr marL="0" lvl="0" indent="0" algn="l" rtl="0">
              <a:lnSpc>
                <a:spcPct val="100000"/>
              </a:lnSpc>
              <a:spcBef>
                <a:spcPts val="0"/>
              </a:spcBef>
              <a:spcAft>
                <a:spcPts val="0"/>
              </a:spcAft>
              <a:buSzPts val="1400"/>
              <a:buNone/>
            </a:pPr>
            <a:endParaRPr/>
          </a:p>
        </p:txBody>
      </p:sp>
      <p:sp>
        <p:nvSpPr>
          <p:cNvPr id="361" name="Google Shape;361;p5:notes">
            <a:extLst>
              <a:ext uri="{FF2B5EF4-FFF2-40B4-BE49-F238E27FC236}">
                <a16:creationId xmlns:a16="http://schemas.microsoft.com/office/drawing/2014/main" id="{024AEBDA-0A96-BAA7-0BC6-70A8A0EC3F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2916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option 1">
    <p:bg>
      <p:bgPr>
        <a:solidFill>
          <a:srgbClr val="00339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675400-3E4A-4805-76D4-89E3DBA2294C}"/>
              </a:ext>
            </a:extLst>
          </p:cNvPr>
          <p:cNvSpPr>
            <a:spLocks noGrp="1"/>
          </p:cNvSpPr>
          <p:nvPr>
            <p:ph type="sldNum" sz="quarter" idx="4"/>
          </p:nvPr>
        </p:nvSpPr>
        <p:spPr>
          <a:xfrm>
            <a:off x="838200" y="6317486"/>
            <a:ext cx="2743200" cy="172523"/>
          </a:xfrm>
          <a:prstGeom prst="rect">
            <a:avLst/>
          </a:prstGeom>
          <a:noFill/>
        </p:spPr>
        <p:txBody>
          <a:bodyPr vert="horz" lIns="91440" tIns="45720" rIns="91440" bIns="45720" rtlCol="0" anchor="ctr"/>
          <a:lstStyle>
            <a:lvl1pPr algn="r">
              <a:defRPr sz="1200">
                <a:solidFill>
                  <a:schemeClr val="bg1"/>
                </a:solidFill>
                <a:latin typeface="+mn-lt"/>
              </a:defRPr>
            </a:lvl1pPr>
          </a:lstStyle>
          <a:p>
            <a:pPr algn="l"/>
            <a:r>
              <a:rPr lang="fr-BE" dirty="0"/>
              <a:t>DD/MM/YYYY</a:t>
            </a:r>
            <a:endParaRPr lang="en-IE" dirty="0"/>
          </a:p>
        </p:txBody>
      </p:sp>
      <p:sp>
        <p:nvSpPr>
          <p:cNvPr id="4" name="Title 1">
            <a:extLst>
              <a:ext uri="{FF2B5EF4-FFF2-40B4-BE49-F238E27FC236}">
                <a16:creationId xmlns:a16="http://schemas.microsoft.com/office/drawing/2014/main" id="{DB290A50-B43D-A2B6-515F-75425256ACB5}"/>
              </a:ext>
            </a:extLst>
          </p:cNvPr>
          <p:cNvSpPr>
            <a:spLocks noGrp="1"/>
          </p:cNvSpPr>
          <p:nvPr>
            <p:ph type="title" hasCustomPrompt="1"/>
          </p:nvPr>
        </p:nvSpPr>
        <p:spPr>
          <a:xfrm>
            <a:off x="838200" y="3040714"/>
            <a:ext cx="10515600" cy="1020337"/>
          </a:xfrm>
          <a:noFill/>
        </p:spPr>
        <p:txBody>
          <a:bodyPr>
            <a:noAutofit/>
          </a:bodyPr>
          <a:lstStyle>
            <a:lvl1pPr>
              <a:defRPr sz="8800">
                <a:solidFill>
                  <a:schemeClr val="bg1"/>
                </a:solidFill>
              </a:defRPr>
            </a:lvl1pPr>
          </a:lstStyle>
          <a:p>
            <a:r>
              <a:rPr lang="en-US" dirty="0"/>
              <a:t>Click to add a title</a:t>
            </a:r>
            <a:endParaRPr lang="en-IE" dirty="0"/>
          </a:p>
        </p:txBody>
      </p:sp>
      <p:sp>
        <p:nvSpPr>
          <p:cNvPr id="15" name="Content Placeholder 14">
            <a:extLst>
              <a:ext uri="{FF2B5EF4-FFF2-40B4-BE49-F238E27FC236}">
                <a16:creationId xmlns:a16="http://schemas.microsoft.com/office/drawing/2014/main" id="{69D02D42-BA7D-84CC-873F-80F08362B35A}"/>
              </a:ext>
            </a:extLst>
          </p:cNvPr>
          <p:cNvSpPr>
            <a:spLocks noGrp="1"/>
          </p:cNvSpPr>
          <p:nvPr>
            <p:ph sz="quarter" idx="11"/>
          </p:nvPr>
        </p:nvSpPr>
        <p:spPr>
          <a:xfrm>
            <a:off x="838200" y="4219575"/>
            <a:ext cx="4929188" cy="611188"/>
          </a:xfrm>
        </p:spPr>
        <p:txBody>
          <a:bodyPr/>
          <a:lstStyle>
            <a:lvl1pPr marL="0" indent="0">
              <a:buNone/>
              <a:defRPr>
                <a:solidFill>
                  <a:schemeClr val="bg1"/>
                </a:solidFill>
              </a:defRPr>
            </a:lvl1pPr>
          </a:lstStyle>
          <a:p>
            <a:pPr lvl="0"/>
            <a:r>
              <a:rPr lang="en-US" dirty="0"/>
              <a:t>Click to edit Master text styles</a:t>
            </a:r>
          </a:p>
        </p:txBody>
      </p:sp>
      <p:sp>
        <p:nvSpPr>
          <p:cNvPr id="11" name="Content Placeholder 2">
            <a:extLst>
              <a:ext uri="{FF2B5EF4-FFF2-40B4-BE49-F238E27FC236}">
                <a16:creationId xmlns:a16="http://schemas.microsoft.com/office/drawing/2014/main" id="{C600E4EF-7051-9AAC-2C78-0958FBC514BC}"/>
              </a:ext>
            </a:extLst>
          </p:cNvPr>
          <p:cNvSpPr>
            <a:spLocks noGrp="1"/>
          </p:cNvSpPr>
          <p:nvPr>
            <p:ph sz="half" idx="10"/>
          </p:nvPr>
        </p:nvSpPr>
        <p:spPr>
          <a:xfrm>
            <a:off x="838199" y="5243158"/>
            <a:ext cx="3176847" cy="304616"/>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anchor="ctr">
            <a:noAutofit/>
          </a:bodyPr>
          <a:lstStyle>
            <a:lvl1pPr marL="0" indent="0">
              <a:buNone/>
              <a:defRPr sz="1600" b="0" i="1">
                <a:solidFill>
                  <a:schemeClr val="tx2"/>
                </a:solidFill>
              </a:defRPr>
            </a:lvl1pPr>
          </a:lstStyle>
          <a:p>
            <a:pPr lvl="0"/>
            <a:r>
              <a:rPr lang="en-US" dirty="0"/>
              <a:t>Click to edit Master text styles</a:t>
            </a:r>
          </a:p>
        </p:txBody>
      </p:sp>
      <p:pic>
        <p:nvPicPr>
          <p:cNvPr id="3" name="Picture 2" descr="European Commission">
            <a:extLst>
              <a:ext uri="{FF2B5EF4-FFF2-40B4-BE49-F238E27FC236}">
                <a16:creationId xmlns:a16="http://schemas.microsoft.com/office/drawing/2014/main" id="{85D80D5D-B11B-B8B1-1D33-81E7377D5953}"/>
              </a:ext>
              <a:ext uri="{C183D7F6-B498-43B3-948B-1728B52AA6E4}">
                <adec:decorative xmlns:adec="http://schemas.microsoft.com/office/drawing/2017/decorative" val="0"/>
              </a:ext>
            </a:extLst>
          </p:cNvPr>
          <p:cNvPicPr/>
          <p:nvPr userDrawn="1"/>
        </p:nvPicPr>
        <p:blipFill>
          <a:blip r:embed="rId2"/>
          <a:stretch>
            <a:fillRect/>
          </a:stretch>
        </p:blipFill>
        <p:spPr>
          <a:xfrm>
            <a:off x="9463383" y="5738784"/>
            <a:ext cx="2544024" cy="941017"/>
          </a:xfrm>
          <a:prstGeom prst="rect">
            <a:avLst/>
          </a:prstGeom>
          <a:noFill/>
        </p:spPr>
      </p:pic>
    </p:spTree>
    <p:extLst>
      <p:ext uri="{BB962C8B-B14F-4D97-AF65-F5344CB8AC3E}">
        <p14:creationId xmlns:p14="http://schemas.microsoft.com/office/powerpoint/2010/main" val="18750155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body text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6" name="Content Placeholder 2">
            <a:extLst>
              <a:ext uri="{FF2B5EF4-FFF2-40B4-BE49-F238E27FC236}">
                <a16:creationId xmlns:a16="http://schemas.microsoft.com/office/drawing/2014/main" id="{5F39DED1-43B7-A54B-D3D7-54792E535D26}"/>
              </a:ext>
            </a:extLst>
          </p:cNvPr>
          <p:cNvSpPr>
            <a:spLocks noGrp="1"/>
          </p:cNvSpPr>
          <p:nvPr>
            <p:ph sz="half" idx="10"/>
          </p:nvPr>
        </p:nvSpPr>
        <p:spPr>
          <a:xfrm>
            <a:off x="6334125" y="1989056"/>
            <a:ext cx="5019675" cy="3271102"/>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B9416748-3994-A02A-B7BD-AC8272883D95}"/>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88569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body text two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5" name="Content Placeholder 2">
            <a:extLst>
              <a:ext uri="{FF2B5EF4-FFF2-40B4-BE49-F238E27FC236}">
                <a16:creationId xmlns:a16="http://schemas.microsoft.com/office/drawing/2014/main" id="{DC0E4D59-AF6A-8993-094A-5A4FED57EA37}"/>
              </a:ext>
            </a:extLst>
          </p:cNvPr>
          <p:cNvSpPr>
            <a:spLocks noGrp="1"/>
          </p:cNvSpPr>
          <p:nvPr>
            <p:ph sz="half" idx="10"/>
          </p:nvPr>
        </p:nvSpPr>
        <p:spPr>
          <a:xfrm>
            <a:off x="6334125" y="198905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8C3588F2-1E00-50BC-0820-CB663EE971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59454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A10AA9BB-29EC-79EA-02CA-8452ADF649A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8729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270BF-EE76-A46D-95E0-FB617042099B}"/>
              </a:ext>
            </a:extLst>
          </p:cNvPr>
          <p:cNvSpPr>
            <a:spLocks/>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dirty="0"/>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dirty="0"/>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dirty="0"/>
              <a:t>Click to edit Master text styles</a:t>
            </a:r>
          </a:p>
        </p:txBody>
      </p:sp>
      <p:pic>
        <p:nvPicPr>
          <p:cNvPr id="10" name="Picture 9" descr="A blue flag with yellow stars and stripes&#10;&#10;Description automatically generated">
            <a:extLst>
              <a:ext uri="{FF2B5EF4-FFF2-40B4-BE49-F238E27FC236}">
                <a16:creationId xmlns:a16="http://schemas.microsoft.com/office/drawing/2014/main" id="{7262511B-BA2E-7984-66D6-B5152DA09D7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11" name="Picture 10" descr="A blue flag with yellow stars and stripes&#10;&#10;Description automatically generated">
            <a:extLst>
              <a:ext uri="{FF2B5EF4-FFF2-40B4-BE49-F238E27FC236}">
                <a16:creationId xmlns:a16="http://schemas.microsoft.com/office/drawing/2014/main" id="{DB557BE9-B8DC-E601-A0F8-16CD84F91810}"/>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9" name="Slide Number Placeholder 5">
            <a:extLst>
              <a:ext uri="{FF2B5EF4-FFF2-40B4-BE49-F238E27FC236}">
                <a16:creationId xmlns:a16="http://schemas.microsoft.com/office/drawing/2014/main" id="{BEFAC7B2-2467-A72A-9F8B-CBD0FB0D8C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422366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body text two columns colure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CFB38-4E5F-126B-A212-3CBD911F9836}"/>
              </a:ext>
            </a:extLst>
          </p:cNvPr>
          <p:cNvSpPr>
            <a:spLocks noGrp="1" noRot="1" noMove="1" noResize="1" noEditPoints="1" noAdjustHandles="1" noChangeArrowheads="1" noChangeShapeType="1"/>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587083"/>
            <a:ext cx="4670502" cy="2899317"/>
          </a:xfrm>
          <a:no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4" name="Content Placeholder 3">
            <a:extLst>
              <a:ext uri="{FF2B5EF4-FFF2-40B4-BE49-F238E27FC236}">
                <a16:creationId xmlns:a16="http://schemas.microsoft.com/office/drawing/2014/main" id="{AE36259F-C7F8-D963-3DFD-92239B4D3FA2}"/>
              </a:ext>
            </a:extLst>
          </p:cNvPr>
          <p:cNvSpPr>
            <a:spLocks noGrp="1"/>
          </p:cNvSpPr>
          <p:nvPr>
            <p:ph sz="half" idx="2"/>
          </p:nvPr>
        </p:nvSpPr>
        <p:spPr>
          <a:xfrm>
            <a:off x="6172200" y="2587083"/>
            <a:ext cx="5181600" cy="2899317"/>
          </a:xfrm>
          <a:noFill/>
        </p:spPr>
        <p:txBody>
          <a:bodyPr>
            <a:noAutofit/>
          </a:bodyPr>
          <a:lstStyle>
            <a:lvl1pPr marL="0" indent="0">
              <a:buNone/>
              <a:defRPr sz="2000">
                <a:solidFill>
                  <a:schemeClr val="bg1"/>
                </a:solidFill>
              </a:defRPr>
            </a:lvl1pPr>
          </a:lstStyle>
          <a:p>
            <a:pPr lvl="0"/>
            <a:r>
              <a:rPr lang="en-US" dirty="0"/>
              <a:t>Click to edit Master text styles</a:t>
            </a:r>
          </a:p>
        </p:txBody>
      </p:sp>
      <p:pic>
        <p:nvPicPr>
          <p:cNvPr id="8" name="Picture 7" descr="A blue flag with yellow stars and stripes&#10;&#10;Description automatically generated">
            <a:extLst>
              <a:ext uri="{FF2B5EF4-FFF2-40B4-BE49-F238E27FC236}">
                <a16:creationId xmlns:a16="http://schemas.microsoft.com/office/drawing/2014/main" id="{02BBC44B-821F-21ED-8464-03E521698175}"/>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22B46DA4-CDDE-5119-2E5E-AD549E681C9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5" name="Slide Number Placeholder 5">
            <a:extLst>
              <a:ext uri="{FF2B5EF4-FFF2-40B4-BE49-F238E27FC236}">
                <a16:creationId xmlns:a16="http://schemas.microsoft.com/office/drawing/2014/main" id="{4A321162-C08B-5D98-4E1F-FE50C321D819}"/>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816760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body text three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11A8786C-FCBD-3783-706E-0CBF5B0343E3}"/>
              </a:ext>
            </a:extLst>
          </p:cNvPr>
          <p:cNvSpPr>
            <a:spLocks noGrp="1"/>
          </p:cNvSpPr>
          <p:nvPr>
            <p:ph sz="half" idx="10"/>
          </p:nvPr>
        </p:nvSpPr>
        <p:spPr>
          <a:xfrm>
            <a:off x="4629467" y="1989056"/>
            <a:ext cx="305640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12" name="Content Placeholder 2">
            <a:extLst>
              <a:ext uri="{FF2B5EF4-FFF2-40B4-BE49-F238E27FC236}">
                <a16:creationId xmlns:a16="http://schemas.microsoft.com/office/drawing/2014/main" id="{F4DC31AC-D39C-A8A3-ED76-D3399E224DE3}"/>
              </a:ext>
            </a:extLst>
          </p:cNvPr>
          <p:cNvSpPr>
            <a:spLocks noGrp="1"/>
          </p:cNvSpPr>
          <p:nvPr>
            <p:ph sz="half" idx="11"/>
          </p:nvPr>
        </p:nvSpPr>
        <p:spPr>
          <a:xfrm>
            <a:off x="8297400" y="1989056"/>
            <a:ext cx="3056400" cy="3299381"/>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5" name="Slide Number Placeholder 5">
            <a:extLst>
              <a:ext uri="{FF2B5EF4-FFF2-40B4-BE49-F238E27FC236}">
                <a16:creationId xmlns:a16="http://schemas.microsoft.com/office/drawing/2014/main" id="{6D635DEE-A882-2487-2337-D6BB66A7AF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10173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ody text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AFF39438-760E-ED2B-8243-319A5EF04778}"/>
              </a:ext>
            </a:extLst>
          </p:cNvPr>
          <p:cNvSpPr>
            <a:spLocks noGrp="1"/>
          </p:cNvSpPr>
          <p:nvPr>
            <p:ph sz="half" idx="10"/>
          </p:nvPr>
        </p:nvSpPr>
        <p:spPr>
          <a:xfrm>
            <a:off x="4568465"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B6FA7DAD-79FF-9241-7523-B9F28613FBC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5" name="Content Placeholder 2">
            <a:extLst>
              <a:ext uri="{FF2B5EF4-FFF2-40B4-BE49-F238E27FC236}">
                <a16:creationId xmlns:a16="http://schemas.microsoft.com/office/drawing/2014/main" id="{C2284C9D-0459-8584-A6B3-FFE83837141D}"/>
              </a:ext>
            </a:extLst>
          </p:cNvPr>
          <p:cNvSpPr>
            <a:spLocks noGrp="1"/>
          </p:cNvSpPr>
          <p:nvPr>
            <p:ph sz="half" idx="11"/>
          </p:nvPr>
        </p:nvSpPr>
        <p:spPr>
          <a:xfrm>
            <a:off x="8298730"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872440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body text three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389E2655-E9DF-246B-F4FD-D62B2B37A4B3}"/>
              </a:ext>
            </a:extLst>
          </p:cNvPr>
          <p:cNvSpPr>
            <a:spLocks noGrp="1"/>
          </p:cNvSpPr>
          <p:nvPr>
            <p:ph sz="half" idx="15" hasCustomPrompt="1"/>
          </p:nvPr>
        </p:nvSpPr>
        <p:spPr>
          <a:xfrm>
            <a:off x="838200"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4" name="Content Placeholder 2">
            <a:extLst>
              <a:ext uri="{FF2B5EF4-FFF2-40B4-BE49-F238E27FC236}">
                <a16:creationId xmlns:a16="http://schemas.microsoft.com/office/drawing/2014/main" id="{A1C7A71E-B4AA-350C-C619-6CD926C5FB05}"/>
              </a:ext>
            </a:extLst>
          </p:cNvPr>
          <p:cNvSpPr>
            <a:spLocks noGrp="1"/>
          </p:cNvSpPr>
          <p:nvPr>
            <p:ph sz="half" idx="1"/>
          </p:nvPr>
        </p:nvSpPr>
        <p:spPr>
          <a:xfrm>
            <a:off x="838200" y="2690199"/>
            <a:ext cx="3045644" cy="2598238"/>
          </a:xfrm>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0B64B145-4048-55E1-B2E9-6B27CC0E5870}"/>
              </a:ext>
            </a:extLst>
          </p:cNvPr>
          <p:cNvSpPr>
            <a:spLocks noGrp="1"/>
          </p:cNvSpPr>
          <p:nvPr>
            <p:ph sz="half" idx="16" hasCustomPrompt="1"/>
          </p:nvPr>
        </p:nvSpPr>
        <p:spPr>
          <a:xfrm>
            <a:off x="4586925" y="2010169"/>
            <a:ext cx="3132055"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6" name="Content Placeholder 2">
            <a:extLst>
              <a:ext uri="{FF2B5EF4-FFF2-40B4-BE49-F238E27FC236}">
                <a16:creationId xmlns:a16="http://schemas.microsoft.com/office/drawing/2014/main" id="{56044468-6F92-BCD9-357B-E33281665606}"/>
              </a:ext>
            </a:extLst>
          </p:cNvPr>
          <p:cNvSpPr>
            <a:spLocks noGrp="1"/>
          </p:cNvSpPr>
          <p:nvPr>
            <p:ph sz="half" idx="10"/>
          </p:nvPr>
        </p:nvSpPr>
        <p:spPr>
          <a:xfrm>
            <a:off x="4586926" y="2690199"/>
            <a:ext cx="3132055" cy="2598238"/>
          </a:xfrm>
        </p:spPr>
        <p:txBody>
          <a:bodyPr>
            <a:noAutofit/>
          </a:bodyPr>
          <a:lstStyle>
            <a:lvl1pPr marL="0" indent="0">
              <a:buNone/>
              <a:defRPr sz="2000">
                <a:solidFill>
                  <a:schemeClr val="tx1"/>
                </a:solidFill>
              </a:defRPr>
            </a:lvl1pPr>
          </a:lstStyle>
          <a:p>
            <a:pPr lvl="0"/>
            <a:r>
              <a:rPr lang="en-US" dirty="0"/>
              <a:t>Click to edit Master text styles</a:t>
            </a:r>
          </a:p>
        </p:txBody>
      </p:sp>
      <p:sp>
        <p:nvSpPr>
          <p:cNvPr id="5" name="Content Placeholder 2">
            <a:extLst>
              <a:ext uri="{FF2B5EF4-FFF2-40B4-BE49-F238E27FC236}">
                <a16:creationId xmlns:a16="http://schemas.microsoft.com/office/drawing/2014/main" id="{AE2839C1-28EB-C84A-8FE0-1EB86DE1BDEE}"/>
              </a:ext>
            </a:extLst>
          </p:cNvPr>
          <p:cNvSpPr>
            <a:spLocks noGrp="1"/>
          </p:cNvSpPr>
          <p:nvPr>
            <p:ph sz="half" idx="17" hasCustomPrompt="1"/>
          </p:nvPr>
        </p:nvSpPr>
        <p:spPr>
          <a:xfrm>
            <a:off x="8422064"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8" name="Content Placeholder 2">
            <a:extLst>
              <a:ext uri="{FF2B5EF4-FFF2-40B4-BE49-F238E27FC236}">
                <a16:creationId xmlns:a16="http://schemas.microsoft.com/office/drawing/2014/main" id="{A1E8E11D-2B2A-C5C5-EFFC-16D798510576}"/>
              </a:ext>
            </a:extLst>
          </p:cNvPr>
          <p:cNvSpPr>
            <a:spLocks noGrp="1"/>
          </p:cNvSpPr>
          <p:nvPr>
            <p:ph sz="half" idx="11"/>
          </p:nvPr>
        </p:nvSpPr>
        <p:spPr>
          <a:xfrm>
            <a:off x="8422064" y="2690199"/>
            <a:ext cx="3045644" cy="2598238"/>
          </a:xfrm>
        </p:spPr>
        <p:txBody>
          <a:bodyPr>
            <a:noAutofit/>
          </a:bodyPr>
          <a:lstStyle>
            <a:lvl1pPr>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Master text styles</a:t>
            </a:r>
          </a:p>
        </p:txBody>
      </p:sp>
      <p:sp>
        <p:nvSpPr>
          <p:cNvPr id="7" name="Slide Number Placeholder 5">
            <a:extLst>
              <a:ext uri="{FF2B5EF4-FFF2-40B4-BE49-F238E27FC236}">
                <a16:creationId xmlns:a16="http://schemas.microsoft.com/office/drawing/2014/main" id="{62761D88-1D18-A805-8D96-5BEBFEFE219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720171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dy text and image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tx1"/>
                </a:solidFill>
              </a:defRPr>
            </a:lvl1pPr>
          </a:lstStyle>
          <a:p>
            <a:r>
              <a:rPr lang="en-US" dirty="0"/>
              <a:t>Click to edit Master title style</a:t>
            </a:r>
            <a:endParaRPr lang="en-IE" dirty="0"/>
          </a:p>
        </p:txBody>
      </p:sp>
      <p:sp>
        <p:nvSpPr>
          <p:cNvPr id="7" name="Content Placeholder 2">
            <a:extLst>
              <a:ext uri="{FF2B5EF4-FFF2-40B4-BE49-F238E27FC236}">
                <a16:creationId xmlns:a16="http://schemas.microsoft.com/office/drawing/2014/main" id="{4F9DE773-46A1-EE6A-D3DF-FC96DCA4C7CB}"/>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dirty="0"/>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93834467-B58A-08E2-AA0A-DB1D50F360BB}"/>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5" name="Picture 4" descr="A blue flag with yellow stars and stripes&#10;&#10;Description automatically generated">
            <a:extLst>
              <a:ext uri="{FF2B5EF4-FFF2-40B4-BE49-F238E27FC236}">
                <a16:creationId xmlns:a16="http://schemas.microsoft.com/office/drawing/2014/main" id="{570F0233-3DB4-DD9F-5F0F-396910702D8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8" name="Slide Number Placeholder 5">
            <a:extLst>
              <a:ext uri="{FF2B5EF4-FFF2-40B4-BE49-F238E27FC236}">
                <a16:creationId xmlns:a16="http://schemas.microsoft.com/office/drawing/2014/main" id="{4A4DF5A1-9706-DCB7-1601-51D0F26AEF16}"/>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32561957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text and imag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bg2"/>
                </a:solidFill>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CA9BD169-F6A4-2E23-F2D4-B7DED1FC9941}"/>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dirty="0"/>
              <a:t>Click icon to add picture</a:t>
            </a:r>
            <a:endParaRPr lang="en-IE" dirty="0"/>
          </a:p>
        </p:txBody>
      </p:sp>
      <p:sp>
        <p:nvSpPr>
          <p:cNvPr id="6" name="Slide Number Placeholder 5">
            <a:extLst>
              <a:ext uri="{FF2B5EF4-FFF2-40B4-BE49-F238E27FC236}">
                <a16:creationId xmlns:a16="http://schemas.microsoft.com/office/drawing/2014/main" id="{880C2FD4-3B80-FE70-83EA-C9956AF116F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085923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page option 2">
    <p:spTree>
      <p:nvGrpSpPr>
        <p:cNvPr id="1" name=""/>
        <p:cNvGrpSpPr/>
        <p:nvPr/>
      </p:nvGrpSpPr>
      <p:grpSpPr>
        <a:xfrm>
          <a:off x="0" y="0"/>
          <a:ext cx="0" cy="0"/>
          <a:chOff x="0" y="0"/>
          <a:chExt cx="0" cy="0"/>
        </a:xfrm>
      </p:grpSpPr>
      <p:sp>
        <p:nvSpPr>
          <p:cNvPr id="4" name="Google Shape;75;p31">
            <a:extLst>
              <a:ext uri="{FF2B5EF4-FFF2-40B4-BE49-F238E27FC236}">
                <a16:creationId xmlns:a16="http://schemas.microsoft.com/office/drawing/2014/main" id="{D3CADB7B-43FA-62FF-A4B3-5E073752114C}"/>
              </a:ext>
            </a:extLst>
          </p:cNvPr>
          <p:cNvSpPr>
            <a:spLocks noGrp="1"/>
          </p:cNvSpPr>
          <p:nvPr>
            <p:ph type="pic" idx="2"/>
          </p:nvPr>
        </p:nvSpPr>
        <p:spPr>
          <a:xfrm>
            <a:off x="0" y="1981200"/>
            <a:ext cx="12192000" cy="4876799"/>
          </a:xfrm>
          <a:prstGeom prst="rect">
            <a:avLst/>
          </a:prstGeom>
          <a:solidFill>
            <a:schemeClr val="lt2"/>
          </a:solidFill>
          <a:ln>
            <a:noFill/>
          </a:ln>
        </p:spPr>
        <p:txBody>
          <a:bodyPr/>
          <a:lstStyle>
            <a:lvl1pPr marL="0" indent="0">
              <a:buNone/>
              <a:defRPr>
                <a:solidFill>
                  <a:schemeClr val="tx2"/>
                </a:solidFill>
              </a:defRPr>
            </a:lvl1pPr>
          </a:lstStyle>
          <a:p>
            <a:r>
              <a:rPr lang="en-US" dirty="0"/>
              <a:t>Click icon to add picture</a:t>
            </a:r>
            <a:endParaRPr lang="en-IE" dirty="0"/>
          </a:p>
        </p:txBody>
      </p:sp>
      <p:sp>
        <p:nvSpPr>
          <p:cNvPr id="2" name="Title 1">
            <a:extLst>
              <a:ext uri="{FF2B5EF4-FFF2-40B4-BE49-F238E27FC236}">
                <a16:creationId xmlns:a16="http://schemas.microsoft.com/office/drawing/2014/main" id="{2910E61F-C8F9-4190-1EE4-9217CF0F1D1D}"/>
              </a:ext>
            </a:extLst>
          </p:cNvPr>
          <p:cNvSpPr>
            <a:spLocks noGrp="1"/>
          </p:cNvSpPr>
          <p:nvPr>
            <p:ph type="title" hasCustomPrompt="1"/>
          </p:nvPr>
        </p:nvSpPr>
        <p:spPr>
          <a:xfrm>
            <a:off x="838200" y="1594518"/>
            <a:ext cx="10515600" cy="1068400"/>
          </a:xfrm>
          <a:solidFill>
            <a:schemeClr val="bg1"/>
          </a:solidFill>
        </p:spPr>
        <p:txBody>
          <a:bodyPr lIns="144000" tIns="144000" rIns="144000" bIns="144000" anchor="b">
            <a:noAutofit/>
          </a:bodyPr>
          <a:lstStyle>
            <a:lvl1pPr>
              <a:defRPr sz="8800"/>
            </a:lvl1pPr>
          </a:lstStyle>
          <a:p>
            <a:r>
              <a:rPr lang="en-US" dirty="0"/>
              <a:t>Click to add a title</a:t>
            </a:r>
            <a:endParaRPr lang="en-IE" dirty="0"/>
          </a:p>
        </p:txBody>
      </p:sp>
      <p:sp>
        <p:nvSpPr>
          <p:cNvPr id="6" name="Content Placeholder 14">
            <a:extLst>
              <a:ext uri="{FF2B5EF4-FFF2-40B4-BE49-F238E27FC236}">
                <a16:creationId xmlns:a16="http://schemas.microsoft.com/office/drawing/2014/main" id="{F041A8C2-E23F-3F85-E8AE-2AEEB496419A}"/>
              </a:ext>
            </a:extLst>
          </p:cNvPr>
          <p:cNvSpPr>
            <a:spLocks noGrp="1"/>
          </p:cNvSpPr>
          <p:nvPr>
            <p:ph sz="quarter" idx="11"/>
          </p:nvPr>
        </p:nvSpPr>
        <p:spPr>
          <a:xfrm>
            <a:off x="838200" y="2942564"/>
            <a:ext cx="4929188" cy="611188"/>
          </a:xfrm>
        </p:spPr>
        <p:txBody>
          <a:bodyPr/>
          <a:lstStyle>
            <a:lvl1pPr marL="0" indent="0">
              <a:buNone/>
              <a:defRPr>
                <a:solidFill>
                  <a:schemeClr val="tx2"/>
                </a:solidFill>
              </a:defRPr>
            </a:lvl1pPr>
          </a:lstStyle>
          <a:p>
            <a:pPr lvl="0"/>
            <a:r>
              <a:rPr lang="en-US" dirty="0"/>
              <a:t>Click to edit Master text styles</a:t>
            </a:r>
          </a:p>
        </p:txBody>
      </p:sp>
      <p:pic>
        <p:nvPicPr>
          <p:cNvPr id="8" name="Picture 7" descr="A red dotted line with a couple of people&#10;&#10;Description automatically generated with medium confidence" hidden="1">
            <a:extLst>
              <a:ext uri="{FF2B5EF4-FFF2-40B4-BE49-F238E27FC236}">
                <a16:creationId xmlns:a16="http://schemas.microsoft.com/office/drawing/2014/main" id="{95398073-E69B-2867-360F-504F7007FD00}"/>
              </a:ext>
            </a:extLst>
          </p:cNvPr>
          <p:cNvPicPr>
            <a:picLocks noGrp="1" noRot="1" noChangeAspect="1" noMove="1" noResize="1" noEditPoints="1" noAdjustHandles="1" noChangeArrowheads="1" noChangeShapeType="1" noCrop="1"/>
          </p:cNvPicPr>
          <p:nvPr/>
        </p:nvPicPr>
        <p:blipFill>
          <a:blip r:embed="rId2">
            <a:alphaModFix amt="20000"/>
          </a:blip>
          <a:stretch>
            <a:fillRect/>
          </a:stretch>
        </p:blipFill>
        <p:spPr>
          <a:xfrm>
            <a:off x="0" y="0"/>
            <a:ext cx="12192000" cy="6858000"/>
          </a:xfrm>
          <a:prstGeom prst="rect">
            <a:avLst/>
          </a:prstGeom>
        </p:spPr>
      </p:pic>
      <p:pic>
        <p:nvPicPr>
          <p:cNvPr id="3" name="Picture 2" descr="A red dotted line with a couple of people&#10;&#10;Description automatically generated with medium confidence" hidden="1">
            <a:extLst>
              <a:ext uri="{FF2B5EF4-FFF2-40B4-BE49-F238E27FC236}">
                <a16:creationId xmlns:a16="http://schemas.microsoft.com/office/drawing/2014/main" id="{6437CF6F-3079-899D-F025-61C0BCD596A4}"/>
              </a:ext>
            </a:extLst>
          </p:cNvPr>
          <p:cNvPicPr/>
          <p:nvPr userDrawn="1"/>
        </p:nvPicPr>
        <p:blipFill>
          <a:blip r:embed="rId2">
            <a:alphaModFix amt="20000"/>
          </a:blip>
          <a:stretch>
            <a:fillRect/>
          </a:stretch>
        </p:blipFill>
        <p:spPr>
          <a:xfrm>
            <a:off x="0" y="0"/>
            <a:ext cx="12192000" cy="6858000"/>
          </a:xfrm>
          <a:prstGeom prst="rect">
            <a:avLst/>
          </a:prstGeom>
        </p:spPr>
      </p:pic>
      <p:pic>
        <p:nvPicPr>
          <p:cNvPr id="5" name="Picture 4" descr="European Commission">
            <a:extLst>
              <a:ext uri="{FF2B5EF4-FFF2-40B4-BE49-F238E27FC236}">
                <a16:creationId xmlns:a16="http://schemas.microsoft.com/office/drawing/2014/main" id="{97034CB8-2B4A-3519-77AF-1512D68F2797}"/>
              </a:ext>
            </a:extLst>
          </p:cNvPr>
          <p:cNvPicPr/>
          <p:nvPr userDrawn="1"/>
        </p:nvPicPr>
        <p:blipFill>
          <a:blip r:embed="rId3"/>
          <a:srcRect/>
          <a:stretch/>
        </p:blipFill>
        <p:spPr>
          <a:xfrm>
            <a:off x="170664" y="174518"/>
            <a:ext cx="2544024" cy="915848"/>
          </a:xfrm>
          <a:prstGeom prst="rect">
            <a:avLst/>
          </a:prstGeom>
          <a:noFill/>
        </p:spPr>
      </p:pic>
    </p:spTree>
    <p:extLst>
      <p:ext uri="{BB962C8B-B14F-4D97-AF65-F5344CB8AC3E}">
        <p14:creationId xmlns:p14="http://schemas.microsoft.com/office/powerpoint/2010/main" val="3639597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text and 4 images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lstStyle>
            <a:lvl1pPr>
              <a:defRPr>
                <a:solidFill>
                  <a:schemeClr val="bg2"/>
                </a:solidFill>
              </a:defRPr>
            </a:lvl1pPr>
          </a:lstStyle>
          <a:p>
            <a:r>
              <a:rPr lang="en-US" dirty="0"/>
              <a:t>Click to edit Master title style</a:t>
            </a:r>
            <a:endParaRPr lang="en-IE" dirty="0"/>
          </a:p>
        </p:txBody>
      </p:sp>
      <p:sp>
        <p:nvSpPr>
          <p:cNvPr id="3" name="Google Shape;91;p33">
            <a:extLst>
              <a:ext uri="{FF2B5EF4-FFF2-40B4-BE49-F238E27FC236}">
                <a16:creationId xmlns:a16="http://schemas.microsoft.com/office/drawing/2014/main" id="{A9F38C94-2545-ED67-4909-C5A475FCF803}"/>
              </a:ext>
            </a:extLst>
          </p:cNvPr>
          <p:cNvSpPr>
            <a:spLocks noGrp="1"/>
          </p:cNvSpPr>
          <p:nvPr>
            <p:ph type="pic" idx="2"/>
          </p:nvPr>
        </p:nvSpPr>
        <p:spPr>
          <a:xfrm>
            <a:off x="3538332" y="2197664"/>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0" name="Google Shape;95;p33">
            <a:extLst>
              <a:ext uri="{FF2B5EF4-FFF2-40B4-BE49-F238E27FC236}">
                <a16:creationId xmlns:a16="http://schemas.microsoft.com/office/drawing/2014/main" id="{45EC68E1-18F5-04CB-00B3-F8948F3B4F18}"/>
              </a:ext>
            </a:extLst>
          </p:cNvPr>
          <p:cNvSpPr>
            <a:spLocks noGrp="1"/>
          </p:cNvSpPr>
          <p:nvPr>
            <p:ph type="pic" idx="5"/>
          </p:nvPr>
        </p:nvSpPr>
        <p:spPr>
          <a:xfrm>
            <a:off x="6161035" y="2197663"/>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3" name="Text Placeholder 12">
            <a:extLst>
              <a:ext uri="{FF2B5EF4-FFF2-40B4-BE49-F238E27FC236}">
                <a16:creationId xmlns:a16="http://schemas.microsoft.com/office/drawing/2014/main" id="{00A4763F-1C9A-B628-1609-DA5C75C90FC9}"/>
              </a:ext>
            </a:extLst>
          </p:cNvPr>
          <p:cNvSpPr>
            <a:spLocks noGrp="1"/>
          </p:cNvSpPr>
          <p:nvPr>
            <p:ph type="body" sz="quarter" idx="10"/>
          </p:nvPr>
        </p:nvSpPr>
        <p:spPr>
          <a:xfrm>
            <a:off x="8802758" y="2197100"/>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err="1"/>
              <a:t>cond</a:t>
            </a:r>
            <a:r>
              <a:rPr lang="en-US" dirty="0"/>
              <a:t> level</a:t>
            </a:r>
          </a:p>
        </p:txBody>
      </p:sp>
      <p:sp>
        <p:nvSpPr>
          <p:cNvPr id="15" name="Google Shape;91;p33">
            <a:extLst>
              <a:ext uri="{FF2B5EF4-FFF2-40B4-BE49-F238E27FC236}">
                <a16:creationId xmlns:a16="http://schemas.microsoft.com/office/drawing/2014/main" id="{0AB5F208-A96D-CEBC-874F-7B719FD86FEB}"/>
              </a:ext>
            </a:extLst>
          </p:cNvPr>
          <p:cNvSpPr>
            <a:spLocks noGrp="1"/>
          </p:cNvSpPr>
          <p:nvPr>
            <p:ph type="pic" idx="11"/>
          </p:nvPr>
        </p:nvSpPr>
        <p:spPr>
          <a:xfrm>
            <a:off x="3538332" y="4031391"/>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7" name="Google Shape;95;p33">
            <a:extLst>
              <a:ext uri="{FF2B5EF4-FFF2-40B4-BE49-F238E27FC236}">
                <a16:creationId xmlns:a16="http://schemas.microsoft.com/office/drawing/2014/main" id="{0AC28D44-5B34-89F9-D8AB-62E99E380E36}"/>
              </a:ext>
            </a:extLst>
          </p:cNvPr>
          <p:cNvSpPr>
            <a:spLocks noGrp="1"/>
          </p:cNvSpPr>
          <p:nvPr>
            <p:ph type="pic" idx="13"/>
          </p:nvPr>
        </p:nvSpPr>
        <p:spPr>
          <a:xfrm>
            <a:off x="6161035" y="4031390"/>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dirty="0"/>
              <a:t>Click icon to add picture</a:t>
            </a:r>
            <a:endParaRPr lang="en-IE" dirty="0"/>
          </a:p>
        </p:txBody>
      </p:sp>
      <p:sp>
        <p:nvSpPr>
          <p:cNvPr id="18" name="Text Placeholder 12">
            <a:extLst>
              <a:ext uri="{FF2B5EF4-FFF2-40B4-BE49-F238E27FC236}">
                <a16:creationId xmlns:a16="http://schemas.microsoft.com/office/drawing/2014/main" id="{14095A4F-385F-CF4A-5E10-E3628D85F6C8}"/>
              </a:ext>
            </a:extLst>
          </p:cNvPr>
          <p:cNvSpPr>
            <a:spLocks noGrp="1"/>
          </p:cNvSpPr>
          <p:nvPr>
            <p:ph type="body" sz="quarter" idx="14"/>
          </p:nvPr>
        </p:nvSpPr>
        <p:spPr>
          <a:xfrm>
            <a:off x="8802758" y="4030827"/>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4" name="Text Placeholder 12">
            <a:extLst>
              <a:ext uri="{FF2B5EF4-FFF2-40B4-BE49-F238E27FC236}">
                <a16:creationId xmlns:a16="http://schemas.microsoft.com/office/drawing/2014/main" id="{092A6C90-A6CE-C107-4350-7906F5FDD7FC}"/>
              </a:ext>
            </a:extLst>
          </p:cNvPr>
          <p:cNvSpPr>
            <a:spLocks noGrp="1"/>
          </p:cNvSpPr>
          <p:nvPr>
            <p:ph type="body" sz="quarter" idx="15"/>
          </p:nvPr>
        </p:nvSpPr>
        <p:spPr>
          <a:xfrm>
            <a:off x="838839" y="2197100"/>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6" name="Text Placeholder 12">
            <a:extLst>
              <a:ext uri="{FF2B5EF4-FFF2-40B4-BE49-F238E27FC236}">
                <a16:creationId xmlns:a16="http://schemas.microsoft.com/office/drawing/2014/main" id="{FA45C4F8-1803-A72B-10DF-5927ABF6E406}"/>
              </a:ext>
            </a:extLst>
          </p:cNvPr>
          <p:cNvSpPr>
            <a:spLocks noGrp="1"/>
          </p:cNvSpPr>
          <p:nvPr>
            <p:ph type="body" sz="quarter" idx="16"/>
          </p:nvPr>
        </p:nvSpPr>
        <p:spPr>
          <a:xfrm>
            <a:off x="838839" y="4030827"/>
            <a:ext cx="2519363" cy="1638300"/>
          </a:xfrm>
        </p:spPr>
        <p:txBody>
          <a:bodyPr/>
          <a:lstStyle>
            <a:lvl1pPr marL="0" indent="0">
              <a:buNone/>
              <a:defRPr>
                <a:solidFill>
                  <a:schemeClr val="bg1"/>
                </a:solidFill>
              </a:defRPr>
            </a:lvl1pPr>
            <a:lvl2pPr marL="457200" indent="0">
              <a:buNone/>
              <a:defRPr/>
            </a:lvl2pPr>
          </a:lstStyle>
          <a:p>
            <a:pPr lvl="0"/>
            <a:r>
              <a:rPr lang="en-US" dirty="0"/>
              <a:t>Click to edit Master text styles</a:t>
            </a:r>
          </a:p>
          <a:p>
            <a:pPr lvl="1"/>
            <a:r>
              <a:rPr lang="en-US" dirty="0"/>
              <a:t>Second level</a:t>
            </a:r>
          </a:p>
        </p:txBody>
      </p:sp>
      <p:sp>
        <p:nvSpPr>
          <p:cNvPr id="8" name="Slide Number Placeholder 5">
            <a:extLst>
              <a:ext uri="{FF2B5EF4-FFF2-40B4-BE49-F238E27FC236}">
                <a16:creationId xmlns:a16="http://schemas.microsoft.com/office/drawing/2014/main" id="{8F9C7B51-3F16-5ABF-3BE2-AA17BD10DB6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5047276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3766457" y="589047"/>
            <a:ext cx="7587343" cy="717240"/>
          </a:xfrm>
          <a:solidFill>
            <a:schemeClr val="bg1"/>
          </a:solidFill>
        </p:spPr>
        <p:txBody>
          <a:bodyPr>
            <a:noAutofit/>
          </a:bodyPr>
          <a:lstStyle>
            <a:lvl1pPr>
              <a:defRPr sz="4400"/>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3766457" y="1895333"/>
            <a:ext cx="7587342" cy="3845577"/>
          </a:xfrm>
          <a:solidFill>
            <a:schemeClr val="bg1"/>
          </a:solidFill>
        </p:spPr>
        <p:txBody>
          <a:bodyPr>
            <a:noAutofit/>
          </a:bodyPr>
          <a:lstStyle>
            <a:lvl1pPr>
              <a:defRPr sz="2000"/>
            </a:lvl1pPr>
          </a:lstStyle>
          <a:p>
            <a:pPr lvl="0"/>
            <a:r>
              <a:rPr lang="en-US" dirty="0"/>
              <a:t>Click to edit Master text styles</a:t>
            </a:r>
          </a:p>
        </p:txBody>
      </p:sp>
    </p:spTree>
    <p:extLst>
      <p:ext uri="{BB962C8B-B14F-4D97-AF65-F5344CB8AC3E}">
        <p14:creationId xmlns:p14="http://schemas.microsoft.com/office/powerpoint/2010/main" val="141591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big photo coloured title 1">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6" name="Content Placeholder 2">
            <a:extLst>
              <a:ext uri="{FF2B5EF4-FFF2-40B4-BE49-F238E27FC236}">
                <a16:creationId xmlns:a16="http://schemas.microsoft.com/office/drawing/2014/main" id="{E2F83483-47D9-4712-A8D7-6CBF61775821}"/>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dirty="0"/>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7"/>
            <a:ext cx="5138057" cy="717240"/>
          </a:xfrm>
          <a:solidFill>
            <a:schemeClr val="bg1"/>
          </a:solidFill>
        </p:spPr>
        <p:txBody>
          <a:bodyPr lIns="72000" tIns="72000" rIns="72000" bIns="72000">
            <a:noAutofit/>
          </a:bodyPr>
          <a:lstStyle>
            <a:lvl1pPr>
              <a:defRPr sz="4400">
                <a:solidFill>
                  <a:schemeClr val="bg1"/>
                </a:solidFill>
                <a:highlight>
                  <a:srgbClr val="003399"/>
                </a:highlight>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solidFill>
            <a:schemeClr val="bg1"/>
          </a:solidFill>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3772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big photo coloured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035CA-6728-7746-C9FC-81382094BF06}"/>
              </a:ext>
            </a:extLst>
          </p:cNvPr>
          <p:cNvSpPr/>
          <p:nvPr/>
        </p:nvSpPr>
        <p:spPr>
          <a:xfrm>
            <a:off x="5388429" y="0"/>
            <a:ext cx="6803571"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8" name="Content Placeholder 2">
            <a:extLst>
              <a:ext uri="{FF2B5EF4-FFF2-40B4-BE49-F238E27FC236}">
                <a16:creationId xmlns:a16="http://schemas.microsoft.com/office/drawing/2014/main" id="{4DE701F0-97E6-7792-DA18-AD6E08BC874A}"/>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dirty="0"/>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6"/>
            <a:ext cx="5138057" cy="1000267"/>
          </a:xfrm>
          <a:noFill/>
        </p:spPr>
        <p:txBody>
          <a:bodyPr lIns="72000" tIns="72000" rIns="72000" bIns="72000">
            <a:noAutofit/>
          </a:bodyPr>
          <a:lstStyle>
            <a:lvl1pPr>
              <a:defRPr sz="4400">
                <a:solidFill>
                  <a:schemeClr val="tx2"/>
                </a:solidFill>
                <a:highlight>
                  <a:srgbClr val="FFD34E"/>
                </a:highlight>
              </a:defRPr>
            </a:lvl1pPr>
          </a:lstStyle>
          <a:p>
            <a:r>
              <a:rPr lang="en-US" dirty="0"/>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noFill/>
        </p:spPr>
        <p:txBody>
          <a:bodyPr>
            <a:noAutofit/>
          </a:bodyPr>
          <a:lstStyle>
            <a:lvl1pPr marL="0" indent="0">
              <a:buClr>
                <a:schemeClr val="bg1"/>
              </a:buClr>
              <a:buSzPct val="150000"/>
              <a:buFont typeface="Arial" panose="020B0604020202020204" pitchFamily="34" charset="0"/>
              <a:buNone/>
              <a:defRPr sz="2000">
                <a:solidFill>
                  <a:schemeClr val="bg1"/>
                </a:solidFill>
              </a:defRPr>
            </a:lvl1pPr>
          </a:lstStyle>
          <a:p>
            <a:pPr lvl="0"/>
            <a:r>
              <a:rPr lang="en-US" dirty="0"/>
              <a:t>Click to edit Master text styles</a:t>
            </a:r>
          </a:p>
        </p:txBody>
      </p:sp>
      <p:pic>
        <p:nvPicPr>
          <p:cNvPr id="6" name="Picture 5" descr="A blue flag with yellow stars and stripes&#10;&#10;Description automatically generated">
            <a:extLst>
              <a:ext uri="{FF2B5EF4-FFF2-40B4-BE49-F238E27FC236}">
                <a16:creationId xmlns:a16="http://schemas.microsoft.com/office/drawing/2014/main" id="{F07C9B7E-A9F7-E74E-8B7F-3BB737CA3989}"/>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B7786630-3DC2-B1C3-65DD-397E44619752}"/>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254520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in 2 columns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7773642" y="0"/>
            <a:ext cx="4418358"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9" name="Title 1">
            <a:extLst>
              <a:ext uri="{FF2B5EF4-FFF2-40B4-BE49-F238E27FC236}">
                <a16:creationId xmlns:a16="http://schemas.microsoft.com/office/drawing/2014/main" id="{278936A4-CDCB-C345-F71F-92F2A35F2AF4}"/>
              </a:ext>
            </a:extLst>
          </p:cNvPr>
          <p:cNvSpPr>
            <a:spLocks noGrp="1"/>
          </p:cNvSpPr>
          <p:nvPr>
            <p:ph type="title"/>
          </p:nvPr>
        </p:nvSpPr>
        <p:spPr>
          <a:xfrm>
            <a:off x="838200" y="461067"/>
            <a:ext cx="7915275" cy="717240"/>
          </a:xfrm>
          <a:solidFill>
            <a:schemeClr val="bg1"/>
          </a:solidFill>
        </p:spPr>
        <p:txBody>
          <a:bodyPr>
            <a:noAutofit/>
          </a:bodyPr>
          <a:lstStyle>
            <a:lvl1pPr>
              <a:defRPr sz="4400"/>
            </a:lvl1pPr>
          </a:lstStyle>
          <a:p>
            <a:r>
              <a:rPr lang="en-US" dirty="0"/>
              <a:t>Click to edit Master title style</a:t>
            </a:r>
            <a:endParaRPr lang="en-IE" dirty="0"/>
          </a:p>
        </p:txBody>
      </p:sp>
      <p:sp>
        <p:nvSpPr>
          <p:cNvPr id="6" name="Content Placeholder 2">
            <a:extLst>
              <a:ext uri="{FF2B5EF4-FFF2-40B4-BE49-F238E27FC236}">
                <a16:creationId xmlns:a16="http://schemas.microsoft.com/office/drawing/2014/main" id="{BFE590DB-1C31-60F0-D6F8-A1706796115D}"/>
              </a:ext>
            </a:extLst>
          </p:cNvPr>
          <p:cNvSpPr>
            <a:spLocks noGrp="1"/>
          </p:cNvSpPr>
          <p:nvPr>
            <p:ph sz="half" idx="13"/>
          </p:nvPr>
        </p:nvSpPr>
        <p:spPr>
          <a:xfrm>
            <a:off x="838200" y="1833753"/>
            <a:ext cx="2974761" cy="3638550"/>
          </a:xfrm>
          <a:noFill/>
        </p:spPr>
        <p:txBody>
          <a:bodyPr>
            <a:noAutofit/>
          </a:bodyPr>
          <a:lstStyle>
            <a:lvl1pPr marL="0" indent="0">
              <a:buNone/>
              <a:defRPr sz="2000">
                <a:solidFill>
                  <a:schemeClr val="tx1"/>
                </a:solidFill>
              </a:defRPr>
            </a:lvl1pPr>
          </a:lstStyle>
          <a:p>
            <a:pPr lvl="0"/>
            <a:r>
              <a:rPr lang="en-US" dirty="0"/>
              <a:t>Click to edit Master text styles</a:t>
            </a:r>
          </a:p>
        </p:txBody>
      </p:sp>
      <p:sp>
        <p:nvSpPr>
          <p:cNvPr id="4" name="Content Placeholder 2">
            <a:extLst>
              <a:ext uri="{FF2B5EF4-FFF2-40B4-BE49-F238E27FC236}">
                <a16:creationId xmlns:a16="http://schemas.microsoft.com/office/drawing/2014/main" id="{094C5D68-6EAE-4A7A-7185-241C6CF3B9BB}"/>
              </a:ext>
            </a:extLst>
          </p:cNvPr>
          <p:cNvSpPr>
            <a:spLocks noGrp="1"/>
          </p:cNvSpPr>
          <p:nvPr>
            <p:ph sz="half" idx="12"/>
          </p:nvPr>
        </p:nvSpPr>
        <p:spPr>
          <a:xfrm>
            <a:off x="4305921" y="1833753"/>
            <a:ext cx="2974761" cy="3638550"/>
          </a:xfrm>
          <a:noFill/>
        </p:spPr>
        <p:txBody>
          <a:bodyPr>
            <a:noAutofit/>
          </a:bodyPr>
          <a:lstStyle>
            <a:lvl1pPr marL="0" indent="0">
              <a:buNone/>
              <a:defRPr sz="2000">
                <a:solidFill>
                  <a:schemeClr val="tx1"/>
                </a:solidFill>
              </a:defRPr>
            </a:lvl1pPr>
          </a:lstStyle>
          <a:p>
            <a:pPr lvl="0"/>
            <a:r>
              <a:rPr lang="en-US" dirty="0"/>
              <a:t>Click to edit Master text styles</a:t>
            </a:r>
          </a:p>
        </p:txBody>
      </p:sp>
      <p:pic>
        <p:nvPicPr>
          <p:cNvPr id="2" name="Picture 1" descr="A blue flag with yellow stars&#10;&#10;Description automatically generated">
            <a:extLst>
              <a:ext uri="{FF2B5EF4-FFF2-40B4-BE49-F238E27FC236}">
                <a16:creationId xmlns:a16="http://schemas.microsoft.com/office/drawing/2014/main" id="{901A7271-B7CF-4C49-1423-D7CA7ECEF27B}"/>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5" name="Picture 4" descr="A blue flag with yellow stars&#10;&#10;Description automatically generated">
            <a:extLst>
              <a:ext uri="{FF2B5EF4-FFF2-40B4-BE49-F238E27FC236}">
                <a16:creationId xmlns:a16="http://schemas.microsoft.com/office/drawing/2014/main" id="{C0DCEE1B-27AC-37B6-7683-71F823E43E96}"/>
              </a:ext>
            </a:extLst>
          </p:cNvPr>
          <p:cNvPicPr>
            <a:picLocks noChangeAspect="1"/>
          </p:cNvPicPr>
          <p:nvPr userDrawn="1"/>
        </p:nvPicPr>
        <p:blipFill>
          <a:blip r:embed="rId2"/>
          <a:stretch>
            <a:fillRect/>
          </a:stretch>
        </p:blipFill>
        <p:spPr>
          <a:xfrm>
            <a:off x="10725768" y="5901016"/>
            <a:ext cx="1256063" cy="762106"/>
          </a:xfrm>
          <a:prstGeom prst="rect">
            <a:avLst/>
          </a:prstGeom>
        </p:spPr>
      </p:pic>
      <p:sp>
        <p:nvSpPr>
          <p:cNvPr id="7" name="Slide Number Placeholder 5">
            <a:extLst>
              <a:ext uri="{FF2B5EF4-FFF2-40B4-BE49-F238E27FC236}">
                <a16:creationId xmlns:a16="http://schemas.microsoft.com/office/drawing/2014/main" id="{6397D846-EECB-7092-C88A-21E2250BDEB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4255953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hotos and three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p:spPr>
        <p:txBody>
          <a:bodyPr>
            <a:noAutofit/>
          </a:bodyPr>
          <a:lstStyle>
            <a:lvl1pPr marL="0" indent="0">
              <a:buNone/>
              <a:defRPr/>
            </a:lvl1pPr>
          </a:lstStyle>
          <a:p>
            <a:pPr lvl="0"/>
            <a:r>
              <a:rPr lang="en-US" dirty="0"/>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p:spPr>
        <p:txBody>
          <a:bodyPr>
            <a:noAutofit/>
          </a:bodyPr>
          <a:lstStyle>
            <a:lvl1pPr marL="0" indent="0">
              <a:buNone/>
              <a:defRPr/>
            </a:lvl1pPr>
          </a:lstStyle>
          <a:p>
            <a:pPr lvl="0"/>
            <a:r>
              <a:rPr lang="en-US" dirty="0"/>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p:spPr>
        <p:txBody>
          <a:bodyPr>
            <a:noAutofit/>
          </a:bodyPr>
          <a:lstStyle>
            <a:lvl1pPr marL="0" indent="0">
              <a:buNone/>
              <a:defRPr/>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3314E959-31F1-870D-FAE7-99D8E633302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52848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hotos and three coloured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a:solidFill>
            <a:schemeClr val="tx2"/>
          </a:solidFill>
        </p:spPr>
        <p:txBody>
          <a:bodyPr>
            <a:noAutofit/>
          </a:bodyPr>
          <a:lstStyle>
            <a:lvl1pPr marL="0" indent="0">
              <a:buNone/>
              <a:defRPr>
                <a:solidFill>
                  <a:schemeClr val="bg1"/>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0E52517C-B46F-A98F-0643-A97107DEC7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02183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and a coloured text box">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C1291-4A16-4E7F-D6F2-0662C6CCE1C1}"/>
              </a:ext>
            </a:extLst>
          </p:cNvPr>
          <p:cNvSpPr>
            <a:spLocks noGrp="1"/>
          </p:cNvSpPr>
          <p:nvPr>
            <p:ph type="title"/>
          </p:nvPr>
        </p:nvSpPr>
        <p:spPr>
          <a:xfrm>
            <a:off x="838200" y="365126"/>
            <a:ext cx="10515600" cy="816904"/>
          </a:xfrm>
        </p:spPr>
        <p:txBody>
          <a:bodyPr>
            <a:noAutofit/>
          </a:bodyPr>
          <a:lstStyle>
            <a:lvl1pPr>
              <a:defRPr/>
            </a:lvl1pPr>
          </a:lstStyle>
          <a:p>
            <a:r>
              <a:rPr lang="en-US" dirty="0"/>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38200" y="1706136"/>
            <a:ext cx="4840275" cy="346317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dirty="0"/>
              <a:t>Click icon to add picture</a:t>
            </a:r>
            <a:endParaRPr lang="en-IE" dirty="0"/>
          </a:p>
        </p:txBody>
      </p:sp>
      <p:sp>
        <p:nvSpPr>
          <p:cNvPr id="8" name="Content Placeholder 2">
            <a:extLst>
              <a:ext uri="{FF2B5EF4-FFF2-40B4-BE49-F238E27FC236}">
                <a16:creationId xmlns:a16="http://schemas.microsoft.com/office/drawing/2014/main" id="{621CCFCC-12CB-E276-21C2-DAA2C8D36EC9}"/>
              </a:ext>
            </a:extLst>
          </p:cNvPr>
          <p:cNvSpPr>
            <a:spLocks noGrp="1"/>
          </p:cNvSpPr>
          <p:nvPr>
            <p:ph sz="half" idx="19"/>
          </p:nvPr>
        </p:nvSpPr>
        <p:spPr>
          <a:xfrm>
            <a:off x="6393779" y="1706137"/>
            <a:ext cx="4960021" cy="3463178"/>
          </a:xfrm>
          <a:solidFill>
            <a:schemeClr val="tx2"/>
          </a:solidFill>
        </p:spPr>
        <p:txBody>
          <a:bodyPr>
            <a:noAutofit/>
          </a:bodyPr>
          <a:lstStyle>
            <a:lvl1pPr marL="0" indent="0">
              <a:buNone/>
              <a:defRPr sz="2000">
                <a:solidFill>
                  <a:schemeClr val="bg1"/>
                </a:solidFill>
              </a:defRPr>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9240A71C-FBDC-ABE7-AF08-221E5E6295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630522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positive 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59404-34AB-2AB1-76B4-CB85000D699F}"/>
              </a:ext>
            </a:extLst>
          </p:cNvPr>
          <p:cNvSpPr>
            <a:spLocks noGrp="1"/>
          </p:cNvSpPr>
          <p:nvPr>
            <p:ph type="title"/>
          </p:nvPr>
        </p:nvSpPr>
        <p:spPr>
          <a:xfrm>
            <a:off x="0" y="-816904"/>
            <a:ext cx="10515600" cy="816904"/>
          </a:xfrm>
        </p:spPr>
        <p:txBody>
          <a:bodyPr/>
          <a:lstStyle>
            <a:lvl1pPr>
              <a:defRPr>
                <a:solidFill>
                  <a:schemeClr val="tx1">
                    <a:lumMod val="65000"/>
                    <a:lumOff val="35000"/>
                  </a:schemeClr>
                </a:solidFill>
              </a:defRPr>
            </a:lvl1pPr>
          </a:lstStyle>
          <a:p>
            <a:r>
              <a:rPr lang="en-US"/>
              <a:t>Click to edit Master title style</a:t>
            </a:r>
            <a:endParaRPr lang="en-IE" dirty="0"/>
          </a:p>
        </p:txBody>
      </p:sp>
      <p:sp>
        <p:nvSpPr>
          <p:cNvPr id="6" name="Picture Placeholder 5">
            <a:extLst>
              <a:ext uri="{FF2B5EF4-FFF2-40B4-BE49-F238E27FC236}">
                <a16:creationId xmlns:a16="http://schemas.microsoft.com/office/drawing/2014/main" id="{A012AF7B-3A7E-8763-817E-DD321C64A6B1}"/>
              </a:ext>
            </a:extLst>
          </p:cNvPr>
          <p:cNvSpPr>
            <a:spLocks noGrp="1"/>
          </p:cNvSpPr>
          <p:nvPr>
            <p:ph type="pic" sz="quarter" idx="11"/>
          </p:nvPr>
        </p:nvSpPr>
        <p:spPr>
          <a:xfrm>
            <a:off x="0" y="0"/>
            <a:ext cx="12238038" cy="6858000"/>
          </a:xfrm>
          <a:solidFill>
            <a:schemeClr val="bg2"/>
          </a:solidFill>
        </p:spPr>
        <p:txBody>
          <a:bodyPr/>
          <a:lstStyle>
            <a:lvl1pPr marL="0" indent="0">
              <a:buNone/>
              <a:defRPr>
                <a:solidFill>
                  <a:schemeClr val="tx2"/>
                </a:solidFill>
              </a:defRPr>
            </a:lvl1pPr>
          </a:lstStyle>
          <a:p>
            <a:r>
              <a:rPr lang="en-US" dirty="0"/>
              <a:t>Click icon to add picture</a:t>
            </a:r>
            <a:endParaRPr lang="en-IE" dirty="0"/>
          </a:p>
        </p:txBody>
      </p:sp>
      <p:sp>
        <p:nvSpPr>
          <p:cNvPr id="8" name="Content Placeholder 7">
            <a:extLst>
              <a:ext uri="{FF2B5EF4-FFF2-40B4-BE49-F238E27FC236}">
                <a16:creationId xmlns:a16="http://schemas.microsoft.com/office/drawing/2014/main" id="{68A2B82B-3461-6DA2-3E41-F3AC81391822}"/>
              </a:ext>
            </a:extLst>
          </p:cNvPr>
          <p:cNvSpPr>
            <a:spLocks noGrp="1"/>
          </p:cNvSpPr>
          <p:nvPr>
            <p:ph sz="quarter" idx="12"/>
          </p:nvPr>
        </p:nvSpPr>
        <p:spPr>
          <a:xfrm>
            <a:off x="0" y="994438"/>
            <a:ext cx="6096000" cy="4521200"/>
          </a:xfrm>
          <a:solidFill>
            <a:schemeClr val="tx2"/>
          </a:solidFill>
        </p:spPr>
        <p:txBody>
          <a:bodyPr lIns="504000" anchor="ctr">
            <a:noAutofit/>
          </a:bodyPr>
          <a:lstStyle>
            <a:lvl1pPr marL="0" indent="0">
              <a:buNone/>
              <a:defRPr/>
            </a:lvl1pPr>
            <a:lvl2pPr marL="457200" indent="0">
              <a:buNone/>
              <a:defRPr lang="en-US" sz="2400" b="1" i="1" kern="1200" dirty="0">
                <a:solidFill>
                  <a:schemeClr val="bg1"/>
                </a:solidFill>
                <a:latin typeface="+mn-lt"/>
                <a:ea typeface="+mn-ea"/>
                <a:cs typeface="+mn-cs"/>
              </a:defRPr>
            </a:lvl2pPr>
          </a:lstStyle>
          <a:p>
            <a:pPr lvl="0"/>
            <a:r>
              <a:rPr lang="en-US" dirty="0"/>
              <a:t>Click to edit Master text styles</a:t>
            </a:r>
          </a:p>
        </p:txBody>
      </p:sp>
      <p:pic>
        <p:nvPicPr>
          <p:cNvPr id="13" name="Google Shape;66;p29" descr="Quote">
            <a:extLst>
              <a:ext uri="{FF2B5EF4-FFF2-40B4-BE49-F238E27FC236}">
                <a16:creationId xmlns:a16="http://schemas.microsoft.com/office/drawing/2014/main" id="{2BA61D73-E039-6C69-A4A9-27D86CB30D1D}"/>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3" name="Picture 2" descr="A blue flag with yellow stars&#10;&#10;Description automatically generated">
            <a:extLst>
              <a:ext uri="{FF2B5EF4-FFF2-40B4-BE49-F238E27FC236}">
                <a16:creationId xmlns:a16="http://schemas.microsoft.com/office/drawing/2014/main" id="{BE2FFB7F-6A6F-E203-E2CE-AAC503E40FFA}"/>
              </a:ext>
            </a:extLst>
          </p:cNvPr>
          <p:cNvPicPr>
            <a:picLocks noChangeAspect="1"/>
          </p:cNvPicPr>
          <p:nvPr/>
        </p:nvPicPr>
        <p:blipFill>
          <a:blip r:embed="rId3"/>
          <a:stretch>
            <a:fillRect/>
          </a:stretch>
        </p:blipFill>
        <p:spPr>
          <a:xfrm>
            <a:off x="10725768" y="5901016"/>
            <a:ext cx="1256063" cy="762106"/>
          </a:xfrm>
          <a:prstGeom prst="rect">
            <a:avLst/>
          </a:prstGeom>
        </p:spPr>
      </p:pic>
      <p:pic>
        <p:nvPicPr>
          <p:cNvPr id="5" name="Google Shape;66;p29" descr="Quote">
            <a:extLst>
              <a:ext uri="{FF2B5EF4-FFF2-40B4-BE49-F238E27FC236}">
                <a16:creationId xmlns:a16="http://schemas.microsoft.com/office/drawing/2014/main" id="{D61A7912-F509-F977-C8A3-05B55096DDA4}"/>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7" name="Picture 6" descr="A blue flag with yellow stars&#10;&#10;Description automatically generated">
            <a:extLst>
              <a:ext uri="{FF2B5EF4-FFF2-40B4-BE49-F238E27FC236}">
                <a16:creationId xmlns:a16="http://schemas.microsoft.com/office/drawing/2014/main" id="{519F3A2E-810F-F3DF-534B-DFE8563EDCFA}"/>
              </a:ext>
            </a:extLst>
          </p:cNvPr>
          <p:cNvPicPr>
            <a:picLocks noChangeAspect="1"/>
          </p:cNvPicPr>
          <p:nvPr userDrawn="1"/>
        </p:nvPicPr>
        <p:blipFill>
          <a:blip r:embed="rId3"/>
          <a:stretch>
            <a:fillRect/>
          </a:stretch>
        </p:blipFill>
        <p:spPr>
          <a:xfrm>
            <a:off x="10725768" y="5901016"/>
            <a:ext cx="1256063" cy="762106"/>
          </a:xfrm>
          <a:prstGeom prst="rect">
            <a:avLst/>
          </a:prstGeom>
        </p:spPr>
      </p:pic>
      <p:sp>
        <p:nvSpPr>
          <p:cNvPr id="9" name="Slide Number Placeholder 5">
            <a:extLst>
              <a:ext uri="{FF2B5EF4-FFF2-40B4-BE49-F238E27FC236}">
                <a16:creationId xmlns:a16="http://schemas.microsoft.com/office/drawing/2014/main" id="{AC0BD146-26A9-B2E3-790A-137432E6994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151349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egative logo">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6039EEF-B8E6-4383-4827-068F0611752D}"/>
              </a:ext>
            </a:extLst>
          </p:cNvPr>
          <p:cNvSpPr>
            <a:spLocks noGrp="1"/>
          </p:cNvSpPr>
          <p:nvPr>
            <p:ph type="pic" sz="quarter" idx="11"/>
          </p:nvPr>
        </p:nvSpPr>
        <p:spPr>
          <a:xfrm>
            <a:off x="0" y="0"/>
            <a:ext cx="12238038" cy="6858000"/>
          </a:xfrm>
          <a:solidFill>
            <a:schemeClr val="tx2"/>
          </a:solidFill>
        </p:spPr>
        <p:txBody>
          <a:bodyPr/>
          <a:lstStyle>
            <a:lvl1pPr marL="0" indent="0">
              <a:buNone/>
              <a:defRPr>
                <a:solidFill>
                  <a:schemeClr val="bg1"/>
                </a:solidFill>
              </a:defRPr>
            </a:lvl1pPr>
          </a:lstStyle>
          <a:p>
            <a:r>
              <a:rPr lang="en-US" dirty="0"/>
              <a:t>Click icon to add picture</a:t>
            </a:r>
            <a:endParaRPr lang="en-IE" dirty="0"/>
          </a:p>
        </p:txBody>
      </p:sp>
      <p:sp>
        <p:nvSpPr>
          <p:cNvPr id="7" name="Content Placeholder 7">
            <a:extLst>
              <a:ext uri="{FF2B5EF4-FFF2-40B4-BE49-F238E27FC236}">
                <a16:creationId xmlns:a16="http://schemas.microsoft.com/office/drawing/2014/main" id="{1BE876A1-64BE-0A6D-B28E-A01C8883D1FD}"/>
              </a:ext>
            </a:extLst>
          </p:cNvPr>
          <p:cNvSpPr>
            <a:spLocks noGrp="1"/>
          </p:cNvSpPr>
          <p:nvPr>
            <p:ph sz="quarter" idx="12"/>
          </p:nvPr>
        </p:nvSpPr>
        <p:spPr>
          <a:xfrm>
            <a:off x="0" y="994438"/>
            <a:ext cx="6096000" cy="4521200"/>
          </a:xfrm>
          <a:solidFill>
            <a:schemeClr val="bg2"/>
          </a:solidFill>
        </p:spPr>
        <p:txBody>
          <a:bodyPr lIns="504000" anchor="ctr">
            <a:noAutofit/>
          </a:bodyPr>
          <a:lstStyle>
            <a:lvl1pPr marL="0" indent="0">
              <a:buNone/>
              <a:defRPr/>
            </a:lvl1pPr>
            <a:lvl2pPr marL="457200" indent="0">
              <a:buNone/>
              <a:defRPr lang="en-US" sz="2400" b="1" i="1" kern="1200" dirty="0">
                <a:solidFill>
                  <a:schemeClr val="tx2"/>
                </a:solidFill>
                <a:latin typeface="+mn-lt"/>
                <a:ea typeface="+mn-ea"/>
                <a:cs typeface="+mn-cs"/>
              </a:defRPr>
            </a:lvl2pPr>
          </a:lstStyle>
          <a:p>
            <a:pPr lvl="0"/>
            <a:r>
              <a:rPr lang="en-US" dirty="0"/>
              <a:t>Click to edit Master text styles</a:t>
            </a:r>
          </a:p>
        </p:txBody>
      </p:sp>
      <p:pic>
        <p:nvPicPr>
          <p:cNvPr id="8" name="Google Shape;66;p29" descr="Quote">
            <a:extLst>
              <a:ext uri="{FF2B5EF4-FFF2-40B4-BE49-F238E27FC236}">
                <a16:creationId xmlns:a16="http://schemas.microsoft.com/office/drawing/2014/main" id="{E1B4A183-929D-5431-B365-FECE6A72A484}"/>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9" name="Picture 8" descr="A blue flag with yellow stars and stripes&#10;&#10;Description automatically generated">
            <a:extLst>
              <a:ext uri="{FF2B5EF4-FFF2-40B4-BE49-F238E27FC236}">
                <a16:creationId xmlns:a16="http://schemas.microsoft.com/office/drawing/2014/main" id="{E6CD1AA0-BE2D-038C-5423-E271CF1636D7}"/>
              </a:ext>
            </a:extLst>
          </p:cNvPr>
          <p:cNvPicPr>
            <a:picLocks noChangeAspect="1"/>
          </p:cNvPicPr>
          <p:nvPr/>
        </p:nvPicPr>
        <p:blipFill>
          <a:blip r:embed="rId3"/>
          <a:stretch>
            <a:fillRect/>
          </a:stretch>
        </p:blipFill>
        <p:spPr>
          <a:xfrm>
            <a:off x="10725768" y="5901016"/>
            <a:ext cx="1257867" cy="763200"/>
          </a:xfrm>
          <a:prstGeom prst="rect">
            <a:avLst/>
          </a:prstGeom>
        </p:spPr>
      </p:pic>
      <p:sp>
        <p:nvSpPr>
          <p:cNvPr id="2" name="Title 1">
            <a:extLst>
              <a:ext uri="{FF2B5EF4-FFF2-40B4-BE49-F238E27FC236}">
                <a16:creationId xmlns:a16="http://schemas.microsoft.com/office/drawing/2014/main" id="{51148383-BBA9-7909-CFDF-60BEA0FE957B}"/>
              </a:ext>
            </a:extLst>
          </p:cNvPr>
          <p:cNvSpPr>
            <a:spLocks noGrp="1"/>
          </p:cNvSpPr>
          <p:nvPr>
            <p:ph type="title"/>
          </p:nvPr>
        </p:nvSpPr>
        <p:spPr>
          <a:xfrm>
            <a:off x="0" y="-803511"/>
            <a:ext cx="10515600" cy="816904"/>
          </a:xfrm>
        </p:spPr>
        <p:txBody>
          <a:bodyPr/>
          <a:lstStyle>
            <a:lvl1pPr>
              <a:defRPr>
                <a:solidFill>
                  <a:schemeClr val="bg1">
                    <a:lumMod val="65000"/>
                  </a:schemeClr>
                </a:solidFill>
              </a:defRPr>
            </a:lvl1pPr>
          </a:lstStyle>
          <a:p>
            <a:r>
              <a:rPr lang="en-US"/>
              <a:t>Click to edit Master title style</a:t>
            </a:r>
            <a:endParaRPr lang="en-IE" dirty="0"/>
          </a:p>
        </p:txBody>
      </p:sp>
      <p:pic>
        <p:nvPicPr>
          <p:cNvPr id="6" name="Google Shape;66;p29" descr="Quote">
            <a:extLst>
              <a:ext uri="{FF2B5EF4-FFF2-40B4-BE49-F238E27FC236}">
                <a16:creationId xmlns:a16="http://schemas.microsoft.com/office/drawing/2014/main" id="{DE2EBF53-76CE-6C8F-0861-C3A5D384E180}"/>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10" name="Picture 9" descr="A blue flag with yellow stars and stripes&#10;&#10;Description automatically generated">
            <a:extLst>
              <a:ext uri="{FF2B5EF4-FFF2-40B4-BE49-F238E27FC236}">
                <a16:creationId xmlns:a16="http://schemas.microsoft.com/office/drawing/2014/main" id="{AB87E6E1-A561-866F-CE99-26D96476848A}"/>
              </a:ext>
            </a:extLst>
          </p:cNvPr>
          <p:cNvPicPr>
            <a:picLocks noChangeAspect="1"/>
          </p:cNvPicPr>
          <p:nvPr userDrawn="1"/>
        </p:nvPicPr>
        <p:blipFill>
          <a:blip r:embed="rId3"/>
          <a:stretch>
            <a:fillRect/>
          </a:stretch>
        </p:blipFill>
        <p:spPr>
          <a:xfrm>
            <a:off x="10725768" y="5901016"/>
            <a:ext cx="1257867" cy="763200"/>
          </a:xfrm>
          <a:prstGeom prst="rect">
            <a:avLst/>
          </a:prstGeom>
        </p:spPr>
      </p:pic>
      <p:sp>
        <p:nvSpPr>
          <p:cNvPr id="11" name="Slide Number Placeholder 5">
            <a:extLst>
              <a:ext uri="{FF2B5EF4-FFF2-40B4-BE49-F238E27FC236}">
                <a16:creationId xmlns:a16="http://schemas.microsoft.com/office/drawing/2014/main" id="{7765A446-C679-3C21-6DB2-E6E244E9DB9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85022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page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8779EA-6394-AAE5-959A-6BB82A7D90AE}"/>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Google Shape;75;p31">
            <a:extLst>
              <a:ext uri="{FF2B5EF4-FFF2-40B4-BE49-F238E27FC236}">
                <a16:creationId xmlns:a16="http://schemas.microsoft.com/office/drawing/2014/main" id="{66DB0E40-389A-4ADF-E594-6BBAB29E7192}"/>
              </a:ext>
            </a:extLst>
          </p:cNvPr>
          <p:cNvSpPr>
            <a:spLocks noGrp="1"/>
          </p:cNvSpPr>
          <p:nvPr>
            <p:ph type="pic" idx="2"/>
          </p:nvPr>
        </p:nvSpPr>
        <p:spPr>
          <a:xfrm>
            <a:off x="0" y="0"/>
            <a:ext cx="12192000" cy="3810000"/>
          </a:xfrm>
          <a:prstGeom prst="rect">
            <a:avLst/>
          </a:prstGeom>
          <a:solidFill>
            <a:schemeClr val="lt2"/>
          </a:solidFill>
          <a:ln>
            <a:noFill/>
          </a:ln>
        </p:spPr>
        <p:txBody>
          <a:bodyPr/>
          <a:lstStyle>
            <a:lvl1pPr marL="0" indent="0">
              <a:buNone/>
              <a:defRPr>
                <a:solidFill>
                  <a:schemeClr val="tx2"/>
                </a:solidFill>
              </a:defRPr>
            </a:lvl1pPr>
          </a:lstStyle>
          <a:p>
            <a:r>
              <a:rPr lang="en-US" dirty="0"/>
              <a:t>Click icon to add picture</a:t>
            </a:r>
            <a:endParaRPr lang="en-IE" dirty="0"/>
          </a:p>
        </p:txBody>
      </p:sp>
      <p:sp>
        <p:nvSpPr>
          <p:cNvPr id="10" name="Title 1">
            <a:extLst>
              <a:ext uri="{FF2B5EF4-FFF2-40B4-BE49-F238E27FC236}">
                <a16:creationId xmlns:a16="http://schemas.microsoft.com/office/drawing/2014/main" id="{BD6BCEAD-64F8-A9C2-D826-FF1F037B20C7}"/>
              </a:ext>
            </a:extLst>
          </p:cNvPr>
          <p:cNvSpPr>
            <a:spLocks noGrp="1"/>
          </p:cNvSpPr>
          <p:nvPr>
            <p:ph type="title"/>
          </p:nvPr>
        </p:nvSpPr>
        <p:spPr>
          <a:xfrm>
            <a:off x="838200" y="3434898"/>
            <a:ext cx="10515600" cy="816904"/>
          </a:xfrm>
          <a:solidFill>
            <a:schemeClr val="bg1"/>
          </a:solidFill>
        </p:spPr>
        <p:txBody>
          <a:bodyPr lIns="180000"/>
          <a:lstStyle/>
          <a:p>
            <a:r>
              <a:rPr lang="en-US" dirty="0"/>
              <a:t>Click to edit Master title style</a:t>
            </a:r>
            <a:endParaRPr lang="en-IE" dirty="0"/>
          </a:p>
        </p:txBody>
      </p:sp>
      <p:sp>
        <p:nvSpPr>
          <p:cNvPr id="8" name="Content Placeholder 6">
            <a:extLst>
              <a:ext uri="{FF2B5EF4-FFF2-40B4-BE49-F238E27FC236}">
                <a16:creationId xmlns:a16="http://schemas.microsoft.com/office/drawing/2014/main" id="{A59C8E60-AD13-6DDB-15AD-A3F8E3F22A78}"/>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C239B419-47F7-2FF3-C377-FBB7B2DBA6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54522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rcle picture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4152718" y="1683033"/>
            <a:ext cx="3886563" cy="3886563"/>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43A5598A-C2EA-5505-BEB5-E80CA68AEDA1}"/>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3D5D7A7A-28D1-BC55-7F75-53B9E5FBC534}"/>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32B7D111-DE2E-9994-A799-F62F38E83DB4}"/>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53005620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ircles pictures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D4D01C79-8E51-7320-51B2-6B4D1CD158EC}"/>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3" name="Picture 2" descr="A blue flag with yellow stars and stripes&#10;&#10;Description automatically generated">
            <a:extLst>
              <a:ext uri="{FF2B5EF4-FFF2-40B4-BE49-F238E27FC236}">
                <a16:creationId xmlns:a16="http://schemas.microsoft.com/office/drawing/2014/main" id="{D6200794-8F7F-E0F0-3735-90CCC24A8AC7}"/>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C6271D99-21D4-ED76-0E54-1ECA6FD71E4F}"/>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47583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ircles pictures white backgroun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rgbClr val="003399"/>
                </a:solidFill>
              </a:defRPr>
            </a:lvl1pPr>
          </a:lstStyle>
          <a:p>
            <a:r>
              <a:rPr lang="en-US" dirty="0"/>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4" name="Slide Number Placeholder 5">
            <a:extLst>
              <a:ext uri="{FF2B5EF4-FFF2-40B4-BE49-F238E27FC236}">
                <a16:creationId xmlns:a16="http://schemas.microsoft.com/office/drawing/2014/main" id="{F37EF38B-E8AF-66F2-44F8-7A5DA7FF34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414706032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4" name="Google Shape;128;p36">
            <a:extLst>
              <a:ext uri="{FF2B5EF4-FFF2-40B4-BE49-F238E27FC236}">
                <a16:creationId xmlns:a16="http://schemas.microsoft.com/office/drawing/2014/main" id="{C6066961-5253-C2E8-C59C-7D3AEA190748}"/>
              </a:ext>
            </a:extLst>
          </p:cNvPr>
          <p:cNvSpPr>
            <a:spLocks noGrp="1"/>
          </p:cNvSpPr>
          <p:nvPr>
            <p:ph type="pic" idx="2"/>
          </p:nvPr>
        </p:nvSpPr>
        <p:spPr>
          <a:xfrm>
            <a:off x="838200" y="164407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2887354" y="1792421"/>
            <a:ext cx="2881850" cy="1488229"/>
          </a:xfrm>
        </p:spPr>
        <p:txBody>
          <a:bodyPr>
            <a:noAutofit/>
          </a:bodyPr>
          <a:lstStyle>
            <a:lvl1pPr marL="0" indent="0">
              <a:buNone/>
              <a:defRPr sz="2000"/>
            </a:lvl1pPr>
          </a:lstStyle>
          <a:p>
            <a:pPr lvl="0"/>
            <a:r>
              <a:rPr lang="en-US" dirty="0"/>
              <a:t>Click to edit Master text styles</a:t>
            </a:r>
          </a:p>
        </p:txBody>
      </p:sp>
      <p:sp>
        <p:nvSpPr>
          <p:cNvPr id="22" name="Google Shape;128;p36">
            <a:extLst>
              <a:ext uri="{FF2B5EF4-FFF2-40B4-BE49-F238E27FC236}">
                <a16:creationId xmlns:a16="http://schemas.microsoft.com/office/drawing/2014/main" id="{530B519E-B8E9-0851-34A7-4EBCABDB1F24}"/>
              </a:ext>
            </a:extLst>
          </p:cNvPr>
          <p:cNvSpPr>
            <a:spLocks noGrp="1"/>
          </p:cNvSpPr>
          <p:nvPr>
            <p:ph type="pic" idx="19"/>
          </p:nvPr>
        </p:nvSpPr>
        <p:spPr>
          <a:xfrm>
            <a:off x="838198" y="379352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21" name="Content Placeholder 2">
            <a:extLst>
              <a:ext uri="{FF2B5EF4-FFF2-40B4-BE49-F238E27FC236}">
                <a16:creationId xmlns:a16="http://schemas.microsoft.com/office/drawing/2014/main" id="{B7CC6BA2-60D9-1664-3253-8468AB06B3BA}"/>
              </a:ext>
            </a:extLst>
          </p:cNvPr>
          <p:cNvSpPr>
            <a:spLocks noGrp="1"/>
          </p:cNvSpPr>
          <p:nvPr>
            <p:ph sz="half" idx="18"/>
          </p:nvPr>
        </p:nvSpPr>
        <p:spPr>
          <a:xfrm>
            <a:off x="2887352" y="3941868"/>
            <a:ext cx="2881850" cy="1488229"/>
          </a:xfrm>
        </p:spPr>
        <p:txBody>
          <a:bodyPr>
            <a:noAutofit/>
          </a:bodyPr>
          <a:lstStyle>
            <a:lvl1pPr marL="0" indent="0">
              <a:buNone/>
              <a:defRPr sz="2000"/>
            </a:lvl1pPr>
          </a:lstStyle>
          <a:p>
            <a:pPr lvl="0"/>
            <a:r>
              <a:rPr lang="en-US" dirty="0"/>
              <a:t>Click to edit Master text styles</a:t>
            </a:r>
          </a:p>
        </p:txBody>
      </p:sp>
      <p:sp>
        <p:nvSpPr>
          <p:cNvPr id="6" name="Google Shape;128;p36">
            <a:extLst>
              <a:ext uri="{FF2B5EF4-FFF2-40B4-BE49-F238E27FC236}">
                <a16:creationId xmlns:a16="http://schemas.microsoft.com/office/drawing/2014/main" id="{B0466037-50F3-96B3-1B0E-06D3D18B8BCE}"/>
              </a:ext>
            </a:extLst>
          </p:cNvPr>
          <p:cNvSpPr>
            <a:spLocks noGrp="1"/>
          </p:cNvSpPr>
          <p:nvPr>
            <p:ph type="pic" idx="21"/>
          </p:nvPr>
        </p:nvSpPr>
        <p:spPr>
          <a:xfrm>
            <a:off x="6422796" y="167960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5" name="Content Placeholder 2">
            <a:extLst>
              <a:ext uri="{FF2B5EF4-FFF2-40B4-BE49-F238E27FC236}">
                <a16:creationId xmlns:a16="http://schemas.microsoft.com/office/drawing/2014/main" id="{6BC1C8BB-B6BF-EFC9-4FB7-FE68ADABF649}"/>
              </a:ext>
            </a:extLst>
          </p:cNvPr>
          <p:cNvSpPr>
            <a:spLocks noGrp="1"/>
          </p:cNvSpPr>
          <p:nvPr>
            <p:ph sz="half" idx="20"/>
          </p:nvPr>
        </p:nvSpPr>
        <p:spPr>
          <a:xfrm>
            <a:off x="8471950" y="1827951"/>
            <a:ext cx="2881850" cy="1488229"/>
          </a:xfrm>
        </p:spPr>
        <p:txBody>
          <a:bodyPr>
            <a:noAutofit/>
          </a:bodyPr>
          <a:lstStyle>
            <a:lvl1pPr marL="0" indent="0">
              <a:buNone/>
              <a:defRPr sz="2000"/>
            </a:lvl1pPr>
          </a:lstStyle>
          <a:p>
            <a:pPr lvl="0"/>
            <a:r>
              <a:rPr lang="en-US" dirty="0"/>
              <a:t>Click to edit Master text styles</a:t>
            </a:r>
          </a:p>
        </p:txBody>
      </p:sp>
      <p:sp>
        <p:nvSpPr>
          <p:cNvPr id="8" name="Google Shape;128;p36">
            <a:extLst>
              <a:ext uri="{FF2B5EF4-FFF2-40B4-BE49-F238E27FC236}">
                <a16:creationId xmlns:a16="http://schemas.microsoft.com/office/drawing/2014/main" id="{2B2D1DEC-353D-0530-46BD-FAC7D81DC42A}"/>
              </a:ext>
            </a:extLst>
          </p:cNvPr>
          <p:cNvSpPr>
            <a:spLocks noGrp="1"/>
          </p:cNvSpPr>
          <p:nvPr>
            <p:ph type="pic" idx="23"/>
          </p:nvPr>
        </p:nvSpPr>
        <p:spPr>
          <a:xfrm>
            <a:off x="6422794" y="382905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dirty="0"/>
              <a:t>Click icon to add picture</a:t>
            </a:r>
            <a:endParaRPr lang="en-IE" dirty="0"/>
          </a:p>
        </p:txBody>
      </p:sp>
      <p:sp>
        <p:nvSpPr>
          <p:cNvPr id="7" name="Content Placeholder 2">
            <a:extLst>
              <a:ext uri="{FF2B5EF4-FFF2-40B4-BE49-F238E27FC236}">
                <a16:creationId xmlns:a16="http://schemas.microsoft.com/office/drawing/2014/main" id="{DEC01048-C2DE-CFE9-C353-8ED3741099B7}"/>
              </a:ext>
            </a:extLst>
          </p:cNvPr>
          <p:cNvSpPr>
            <a:spLocks noGrp="1"/>
          </p:cNvSpPr>
          <p:nvPr>
            <p:ph sz="half" idx="22"/>
          </p:nvPr>
        </p:nvSpPr>
        <p:spPr>
          <a:xfrm>
            <a:off x="8471948" y="3977398"/>
            <a:ext cx="2881850" cy="1488229"/>
          </a:xfrm>
        </p:spPr>
        <p:txBody>
          <a:bodyPr>
            <a:noAutofit/>
          </a:bodyPr>
          <a:lstStyle>
            <a:lvl1pPr marL="0" indent="0">
              <a:buNone/>
              <a:defRPr sz="2000"/>
            </a:lvl1pPr>
          </a:lstStyle>
          <a:p>
            <a:pPr lvl="0"/>
            <a:r>
              <a:rPr lang="en-US" dirty="0"/>
              <a:t>Click to edit Master text styles</a:t>
            </a:r>
          </a:p>
        </p:txBody>
      </p:sp>
      <p:sp>
        <p:nvSpPr>
          <p:cNvPr id="9" name="Slide Number Placeholder 5">
            <a:extLst>
              <a:ext uri="{FF2B5EF4-FFF2-40B4-BE49-F238E27FC236}">
                <a16:creationId xmlns:a16="http://schemas.microsoft.com/office/drawing/2014/main" id="{C67E4CCE-C35C-C711-24D0-0F4BCA80C2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330983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rectangles pictures white background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dirty="0"/>
              <a:t>Click to edit Master title style</a:t>
            </a:r>
            <a:endParaRPr lang="en-IE" dirty="0"/>
          </a:p>
        </p:txBody>
      </p:sp>
      <p:sp>
        <p:nvSpPr>
          <p:cNvPr id="15" name="Google Shape;97;p33">
            <a:extLst>
              <a:ext uri="{FF2B5EF4-FFF2-40B4-BE49-F238E27FC236}">
                <a16:creationId xmlns:a16="http://schemas.microsoft.com/office/drawing/2014/main" id="{51CBB8A7-3E08-DCAC-14AF-878AC33CDC30}"/>
              </a:ext>
            </a:extLst>
          </p:cNvPr>
          <p:cNvSpPr>
            <a:spLocks noGrp="1"/>
          </p:cNvSpPr>
          <p:nvPr>
            <p:ph type="pic" idx="17"/>
          </p:nvPr>
        </p:nvSpPr>
        <p:spPr>
          <a:xfrm>
            <a:off x="838200" y="1931348"/>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0" name="Text Placeholder 9">
            <a:extLst>
              <a:ext uri="{FF2B5EF4-FFF2-40B4-BE49-F238E27FC236}">
                <a16:creationId xmlns:a16="http://schemas.microsoft.com/office/drawing/2014/main" id="{83438DF5-CCC4-87AD-037A-C14F79B6266F}"/>
              </a:ext>
            </a:extLst>
          </p:cNvPr>
          <p:cNvSpPr>
            <a:spLocks noGrp="1"/>
          </p:cNvSpPr>
          <p:nvPr>
            <p:ph type="body" sz="quarter" idx="13"/>
          </p:nvPr>
        </p:nvSpPr>
        <p:spPr>
          <a:xfrm>
            <a:off x="3508868" y="1931348"/>
            <a:ext cx="2462213" cy="1638300"/>
          </a:xfrm>
        </p:spPr>
        <p:txBody>
          <a:bodyPr>
            <a:noAutofit/>
          </a:bodyPr>
          <a:lstStyle>
            <a:lvl1pPr marL="0" indent="0">
              <a:buNone/>
              <a:defRPr/>
            </a:lvl1pPr>
          </a:lstStyle>
          <a:p>
            <a:pPr lvl="0"/>
            <a:r>
              <a:rPr lang="en-US" dirty="0"/>
              <a:t>Click to edit Master text styles</a:t>
            </a:r>
          </a:p>
        </p:txBody>
      </p:sp>
      <p:sp>
        <p:nvSpPr>
          <p:cNvPr id="18" name="Google Shape;97;p33">
            <a:extLst>
              <a:ext uri="{FF2B5EF4-FFF2-40B4-BE49-F238E27FC236}">
                <a16:creationId xmlns:a16="http://schemas.microsoft.com/office/drawing/2014/main" id="{BFE9E99F-07A9-26A1-106E-78351E5222CA}"/>
              </a:ext>
            </a:extLst>
          </p:cNvPr>
          <p:cNvSpPr>
            <a:spLocks noGrp="1"/>
          </p:cNvSpPr>
          <p:nvPr>
            <p:ph type="pic" idx="7"/>
          </p:nvPr>
        </p:nvSpPr>
        <p:spPr>
          <a:xfrm>
            <a:off x="838202"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2" name="Text Placeholder 9">
            <a:extLst>
              <a:ext uri="{FF2B5EF4-FFF2-40B4-BE49-F238E27FC236}">
                <a16:creationId xmlns:a16="http://schemas.microsoft.com/office/drawing/2014/main" id="{8A6A52A8-BCDE-0058-03FA-48265F58CC4D}"/>
              </a:ext>
            </a:extLst>
          </p:cNvPr>
          <p:cNvSpPr>
            <a:spLocks noGrp="1"/>
          </p:cNvSpPr>
          <p:nvPr>
            <p:ph type="body" sz="quarter" idx="15"/>
          </p:nvPr>
        </p:nvSpPr>
        <p:spPr>
          <a:xfrm>
            <a:off x="3508868" y="3740131"/>
            <a:ext cx="2462213" cy="1638300"/>
          </a:xfrm>
        </p:spPr>
        <p:txBody>
          <a:bodyPr>
            <a:noAutofit/>
          </a:bodyPr>
          <a:lstStyle>
            <a:lvl1pPr marL="0" indent="0">
              <a:buNone/>
              <a:defRPr/>
            </a:lvl1pPr>
          </a:lstStyle>
          <a:p>
            <a:pPr lvl="0"/>
            <a:r>
              <a:rPr lang="en-US" dirty="0"/>
              <a:t>Click to edit Master text styles</a:t>
            </a:r>
          </a:p>
        </p:txBody>
      </p:sp>
      <p:sp>
        <p:nvSpPr>
          <p:cNvPr id="3" name="Google Shape;95;p33">
            <a:extLst>
              <a:ext uri="{FF2B5EF4-FFF2-40B4-BE49-F238E27FC236}">
                <a16:creationId xmlns:a16="http://schemas.microsoft.com/office/drawing/2014/main" id="{A15E4B72-6400-86B0-FD40-4FCA9F38655E}"/>
              </a:ext>
            </a:extLst>
          </p:cNvPr>
          <p:cNvSpPr>
            <a:spLocks noGrp="1"/>
          </p:cNvSpPr>
          <p:nvPr>
            <p:ph type="pic" idx="10"/>
          </p:nvPr>
        </p:nvSpPr>
        <p:spPr>
          <a:xfrm>
            <a:off x="6180157" y="1931348"/>
            <a:ext cx="2461593" cy="163815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1" name="Text Placeholder 9">
            <a:extLst>
              <a:ext uri="{FF2B5EF4-FFF2-40B4-BE49-F238E27FC236}">
                <a16:creationId xmlns:a16="http://schemas.microsoft.com/office/drawing/2014/main" id="{76022ECE-0EE9-F2CA-72F3-353CAD2AB488}"/>
              </a:ext>
            </a:extLst>
          </p:cNvPr>
          <p:cNvSpPr>
            <a:spLocks noGrp="1"/>
          </p:cNvSpPr>
          <p:nvPr>
            <p:ph type="body" sz="quarter" idx="14"/>
          </p:nvPr>
        </p:nvSpPr>
        <p:spPr>
          <a:xfrm>
            <a:off x="8891587" y="1931348"/>
            <a:ext cx="2462213" cy="1638300"/>
          </a:xfrm>
        </p:spPr>
        <p:txBody>
          <a:bodyPr>
            <a:noAutofit/>
          </a:bodyPr>
          <a:lstStyle>
            <a:lvl1pPr marL="0" indent="0">
              <a:buNone/>
              <a:defRPr/>
            </a:lvl1pPr>
          </a:lstStyle>
          <a:p>
            <a:pPr lvl="0"/>
            <a:r>
              <a:rPr lang="en-US" dirty="0"/>
              <a:t>Click to edit Master text styles</a:t>
            </a:r>
          </a:p>
        </p:txBody>
      </p:sp>
      <p:sp>
        <p:nvSpPr>
          <p:cNvPr id="8" name="Google Shape;97;p33">
            <a:extLst>
              <a:ext uri="{FF2B5EF4-FFF2-40B4-BE49-F238E27FC236}">
                <a16:creationId xmlns:a16="http://schemas.microsoft.com/office/drawing/2014/main" id="{0D3E0C88-3573-7B0F-D8F7-5AAD283A42F2}"/>
              </a:ext>
            </a:extLst>
          </p:cNvPr>
          <p:cNvSpPr>
            <a:spLocks noGrp="1"/>
          </p:cNvSpPr>
          <p:nvPr>
            <p:ph type="pic" idx="12"/>
          </p:nvPr>
        </p:nvSpPr>
        <p:spPr>
          <a:xfrm>
            <a:off x="6180157"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3" name="Text Placeholder 9">
            <a:extLst>
              <a:ext uri="{FF2B5EF4-FFF2-40B4-BE49-F238E27FC236}">
                <a16:creationId xmlns:a16="http://schemas.microsoft.com/office/drawing/2014/main" id="{5F2FF4C0-B8CC-5E9A-7FF2-0BA1FD86664D}"/>
              </a:ext>
            </a:extLst>
          </p:cNvPr>
          <p:cNvSpPr>
            <a:spLocks noGrp="1"/>
          </p:cNvSpPr>
          <p:nvPr>
            <p:ph type="body" sz="quarter" idx="16"/>
          </p:nvPr>
        </p:nvSpPr>
        <p:spPr>
          <a:xfrm>
            <a:off x="8891587" y="3740131"/>
            <a:ext cx="2462213" cy="1638300"/>
          </a:xfrm>
        </p:spPr>
        <p:txBody>
          <a:bodyPr>
            <a:noAutofit/>
          </a:bodyPr>
          <a:lstStyle>
            <a:lvl1pPr marL="0" indent="0">
              <a:buNone/>
              <a:defRPr/>
            </a:lvl1pPr>
          </a:lstStyle>
          <a:p>
            <a:pPr lvl="0"/>
            <a:r>
              <a:rPr lang="en-US" dirty="0"/>
              <a:t>Click to edit Master text styles</a:t>
            </a:r>
          </a:p>
        </p:txBody>
      </p:sp>
      <p:sp>
        <p:nvSpPr>
          <p:cNvPr id="4" name="Slide Number Placeholder 5">
            <a:extLst>
              <a:ext uri="{FF2B5EF4-FFF2-40B4-BE49-F238E27FC236}">
                <a16:creationId xmlns:a16="http://schemas.microsoft.com/office/drawing/2014/main" id="{73F815C1-0113-F490-4A53-0227959CF68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801121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 squared pictures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dirty="0"/>
              <a:t>Click to edit Master title style</a:t>
            </a:r>
            <a:endParaRPr lang="en-IE" dirty="0"/>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38200"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2993028"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5" name="Google Shape;116;p35">
            <a:extLst>
              <a:ext uri="{FF2B5EF4-FFF2-40B4-BE49-F238E27FC236}">
                <a16:creationId xmlns:a16="http://schemas.microsoft.com/office/drawing/2014/main" id="{80AA888C-2660-9749-11E6-8A96DD56EACF}"/>
              </a:ext>
            </a:extLst>
          </p:cNvPr>
          <p:cNvSpPr>
            <a:spLocks noGrp="1"/>
          </p:cNvSpPr>
          <p:nvPr>
            <p:ph type="pic" idx="10"/>
          </p:nvPr>
        </p:nvSpPr>
        <p:spPr>
          <a:xfrm>
            <a:off x="5147856" y="161372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8" name="Google Shape;117;p35">
            <a:extLst>
              <a:ext uri="{FF2B5EF4-FFF2-40B4-BE49-F238E27FC236}">
                <a16:creationId xmlns:a16="http://schemas.microsoft.com/office/drawing/2014/main" id="{95752BFF-4A6F-68EA-E048-C405D776F6A9}"/>
              </a:ext>
            </a:extLst>
          </p:cNvPr>
          <p:cNvSpPr>
            <a:spLocks noGrp="1"/>
          </p:cNvSpPr>
          <p:nvPr>
            <p:ph type="pic" idx="5"/>
          </p:nvPr>
        </p:nvSpPr>
        <p:spPr>
          <a:xfrm>
            <a:off x="7302684"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9" name="Google Shape;118;p35">
            <a:extLst>
              <a:ext uri="{FF2B5EF4-FFF2-40B4-BE49-F238E27FC236}">
                <a16:creationId xmlns:a16="http://schemas.microsoft.com/office/drawing/2014/main" id="{69A61CD2-9393-897F-4851-B55A256B6577}"/>
              </a:ext>
            </a:extLst>
          </p:cNvPr>
          <p:cNvSpPr>
            <a:spLocks noGrp="1"/>
          </p:cNvSpPr>
          <p:nvPr>
            <p:ph type="pic" idx="6"/>
          </p:nvPr>
        </p:nvSpPr>
        <p:spPr>
          <a:xfrm>
            <a:off x="9457512"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5" name="Google Shape;114;p35">
            <a:extLst>
              <a:ext uri="{FF2B5EF4-FFF2-40B4-BE49-F238E27FC236}">
                <a16:creationId xmlns:a16="http://schemas.microsoft.com/office/drawing/2014/main" id="{5BBBB0BA-17D9-1A2A-5573-A96E32CB11C7}"/>
              </a:ext>
            </a:extLst>
          </p:cNvPr>
          <p:cNvSpPr>
            <a:spLocks noGrp="1"/>
          </p:cNvSpPr>
          <p:nvPr>
            <p:ph type="pic" idx="11"/>
          </p:nvPr>
        </p:nvSpPr>
        <p:spPr>
          <a:xfrm>
            <a:off x="838200"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6" name="Google Shape;115;p35">
            <a:extLst>
              <a:ext uri="{FF2B5EF4-FFF2-40B4-BE49-F238E27FC236}">
                <a16:creationId xmlns:a16="http://schemas.microsoft.com/office/drawing/2014/main" id="{E234676C-5503-D335-7C9F-8EBF756F24A7}"/>
              </a:ext>
            </a:extLst>
          </p:cNvPr>
          <p:cNvSpPr>
            <a:spLocks noGrp="1"/>
          </p:cNvSpPr>
          <p:nvPr>
            <p:ph type="pic" idx="12"/>
          </p:nvPr>
        </p:nvSpPr>
        <p:spPr>
          <a:xfrm>
            <a:off x="2993028"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7" name="Google Shape;116;p35">
            <a:extLst>
              <a:ext uri="{FF2B5EF4-FFF2-40B4-BE49-F238E27FC236}">
                <a16:creationId xmlns:a16="http://schemas.microsoft.com/office/drawing/2014/main" id="{8C059826-5CA9-F193-6C89-8B0DECF9ACE5}"/>
              </a:ext>
            </a:extLst>
          </p:cNvPr>
          <p:cNvSpPr>
            <a:spLocks noGrp="1"/>
          </p:cNvSpPr>
          <p:nvPr>
            <p:ph type="pic" idx="13"/>
          </p:nvPr>
        </p:nvSpPr>
        <p:spPr>
          <a:xfrm>
            <a:off x="5147856" y="379975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8" name="Google Shape;117;p35">
            <a:extLst>
              <a:ext uri="{FF2B5EF4-FFF2-40B4-BE49-F238E27FC236}">
                <a16:creationId xmlns:a16="http://schemas.microsoft.com/office/drawing/2014/main" id="{E57729DD-0495-06CF-3D2B-B8EC5F7D6EF2}"/>
              </a:ext>
            </a:extLst>
          </p:cNvPr>
          <p:cNvSpPr>
            <a:spLocks noGrp="1"/>
          </p:cNvSpPr>
          <p:nvPr>
            <p:ph type="pic" idx="14"/>
          </p:nvPr>
        </p:nvSpPr>
        <p:spPr>
          <a:xfrm>
            <a:off x="7302684"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9" name="Google Shape;118;p35">
            <a:extLst>
              <a:ext uri="{FF2B5EF4-FFF2-40B4-BE49-F238E27FC236}">
                <a16:creationId xmlns:a16="http://schemas.microsoft.com/office/drawing/2014/main" id="{DDFD3960-357B-A667-2997-F567232AE448}"/>
              </a:ext>
            </a:extLst>
          </p:cNvPr>
          <p:cNvSpPr>
            <a:spLocks noGrp="1"/>
          </p:cNvSpPr>
          <p:nvPr>
            <p:ph type="pic" idx="15"/>
          </p:nvPr>
        </p:nvSpPr>
        <p:spPr>
          <a:xfrm>
            <a:off x="9457512"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6" name="Slide Number Placeholder 5">
            <a:extLst>
              <a:ext uri="{FF2B5EF4-FFF2-40B4-BE49-F238E27FC236}">
                <a16:creationId xmlns:a16="http://schemas.microsoft.com/office/drawing/2014/main" id="{9594EF7B-6FA5-122A-260D-E885CDDAA58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65200398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squared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p>
            <a:r>
              <a:rPr lang="en-US" dirty="0"/>
              <a:t>Click to edit Master title style</a:t>
            </a:r>
            <a:endParaRPr lang="en-IE" dirty="0"/>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12" name="Google Shape;121;p35">
            <a:extLst>
              <a:ext uri="{FF2B5EF4-FFF2-40B4-BE49-F238E27FC236}">
                <a16:creationId xmlns:a16="http://schemas.microsoft.com/office/drawing/2014/main" id="{2EA4C09F-A3D0-2FDF-C8EF-EDEF2FCF78CE}"/>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dirty="0"/>
              <a:t>Click icon to add picture</a:t>
            </a:r>
            <a:endParaRPr lang="en-IE" dirty="0"/>
          </a:p>
        </p:txBody>
      </p:sp>
      <p:sp>
        <p:nvSpPr>
          <p:cNvPr id="6" name="Slide Number Placeholder 5">
            <a:extLst>
              <a:ext uri="{FF2B5EF4-FFF2-40B4-BE49-F238E27FC236}">
                <a16:creationId xmlns:a16="http://schemas.microsoft.com/office/drawing/2014/main" id="{A50CC5C1-4287-4FC9-8450-3D86D951FE1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048614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squared pictures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lvl1pPr>
              <a:defRPr>
                <a:solidFill>
                  <a:schemeClr val="tx1"/>
                </a:solidFill>
              </a:defRPr>
            </a:lvl1pPr>
          </a:lstStyle>
          <a:p>
            <a:r>
              <a:rPr lang="en-US" dirty="0"/>
              <a:t>Click to edit Master title style</a:t>
            </a:r>
            <a:endParaRPr lang="en-IE" dirty="0"/>
          </a:p>
        </p:txBody>
      </p:sp>
      <p:sp>
        <p:nvSpPr>
          <p:cNvPr id="8" name="Google Shape;114;p35">
            <a:extLst>
              <a:ext uri="{FF2B5EF4-FFF2-40B4-BE49-F238E27FC236}">
                <a16:creationId xmlns:a16="http://schemas.microsoft.com/office/drawing/2014/main" id="{F38470BA-1066-4059-A16D-B9EE9722C73D}"/>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dirty="0"/>
              <a:t>Click icon to add picture</a:t>
            </a:r>
            <a:endParaRPr lang="en-IE" dirty="0"/>
          </a:p>
        </p:txBody>
      </p:sp>
      <p:sp>
        <p:nvSpPr>
          <p:cNvPr id="10" name="Google Shape;115;p35">
            <a:extLst>
              <a:ext uri="{FF2B5EF4-FFF2-40B4-BE49-F238E27FC236}">
                <a16:creationId xmlns:a16="http://schemas.microsoft.com/office/drawing/2014/main" id="{4C5EDD4B-6148-8C81-CEE4-C4C5BFE4E787}"/>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dirty="0"/>
              <a:t>Click icon to add picture</a:t>
            </a:r>
            <a:endParaRPr lang="en-IE" dirty="0"/>
          </a:p>
        </p:txBody>
      </p:sp>
      <p:sp>
        <p:nvSpPr>
          <p:cNvPr id="9" name="Google Shape;121;p35">
            <a:extLst>
              <a:ext uri="{FF2B5EF4-FFF2-40B4-BE49-F238E27FC236}">
                <a16:creationId xmlns:a16="http://schemas.microsoft.com/office/drawing/2014/main" id="{85A61031-57E6-E855-38A1-FA502D6C575D}"/>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dirty="0"/>
              <a:t>Click icon to add picture</a:t>
            </a:r>
            <a:endParaRPr lang="en-IE" dirty="0"/>
          </a:p>
        </p:txBody>
      </p:sp>
      <p:pic>
        <p:nvPicPr>
          <p:cNvPr id="3" name="Picture 2" descr="A blue flag with yellow stars and stripes&#10;&#10;Description automatically generated">
            <a:extLst>
              <a:ext uri="{FF2B5EF4-FFF2-40B4-BE49-F238E27FC236}">
                <a16:creationId xmlns:a16="http://schemas.microsoft.com/office/drawing/2014/main" id="{EC730096-D3D5-78FF-DEE5-BE9525C4DBC8}"/>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F9F566B8-5CFB-8DB0-6A67-925C39BEFB8C}"/>
              </a:ext>
            </a:extLst>
          </p:cNvPr>
          <p:cNvPicPr>
            <a:picLocks noChangeAspect="1"/>
          </p:cNvPicPr>
          <p:nvPr userDrawn="1"/>
        </p:nvPicPr>
        <p:blipFill>
          <a:blip r:embed="rId2"/>
          <a:stretch>
            <a:fillRect/>
          </a:stretch>
        </p:blipFill>
        <p:spPr>
          <a:xfrm>
            <a:off x="10725768" y="5901016"/>
            <a:ext cx="1257867" cy="763200"/>
          </a:xfrm>
          <a:prstGeom prst="rect">
            <a:avLst/>
          </a:prstGeom>
        </p:spPr>
      </p:pic>
      <p:sp>
        <p:nvSpPr>
          <p:cNvPr id="6" name="Slide Number Placeholder 5">
            <a:extLst>
              <a:ext uri="{FF2B5EF4-FFF2-40B4-BE49-F238E27FC236}">
                <a16:creationId xmlns:a16="http://schemas.microsoft.com/office/drawing/2014/main" id="{C27800A1-1EE4-975A-7B55-1404DB41F07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36980093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Last page with credit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5C05-B6C4-EFD6-820E-25F6561D0DE8}"/>
              </a:ext>
            </a:extLst>
          </p:cNvPr>
          <p:cNvSpPr>
            <a:spLocks noGrp="1"/>
          </p:cNvSpPr>
          <p:nvPr>
            <p:ph type="title" hasCustomPrompt="1"/>
          </p:nvPr>
        </p:nvSpPr>
        <p:spPr>
          <a:xfrm>
            <a:off x="838200" y="2256739"/>
            <a:ext cx="10515600" cy="1020337"/>
          </a:xfrm>
        </p:spPr>
        <p:txBody>
          <a:bodyPr>
            <a:noAutofit/>
          </a:bodyPr>
          <a:lstStyle>
            <a:lvl1pPr>
              <a:defRPr sz="8800">
                <a:solidFill>
                  <a:schemeClr val="tx2"/>
                </a:solidFill>
              </a:defRPr>
            </a:lvl1pPr>
          </a:lstStyle>
          <a:p>
            <a:r>
              <a:rPr lang="en-US" dirty="0"/>
              <a:t>Thank you</a:t>
            </a:r>
            <a:endParaRPr lang="en-IE" dirty="0"/>
          </a:p>
        </p:txBody>
      </p:sp>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1235213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pag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256C-F848-9C9F-2A9C-E218DE9A1995}"/>
              </a:ext>
            </a:extLst>
          </p:cNvPr>
          <p:cNvSpPr/>
          <p:nvPr userDrawn="1"/>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dirty="0"/>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22035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page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619-8012-9B7D-9C59-16671B374575}"/>
              </a:ext>
            </a:extLst>
          </p:cNvPr>
          <p:cNvSpPr/>
          <p:nvPr userDrawn="1"/>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dirty="0"/>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281374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page o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5A3C0-5810-CECB-04D1-E370BADB2EE8}"/>
              </a:ext>
            </a:extLst>
          </p:cNvPr>
          <p:cNvSpPr/>
          <p:nvPr userDrawn="1"/>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bg1"/>
                </a:solidFill>
              </a:defRPr>
            </a:lvl1pPr>
          </a:lstStyle>
          <a:p>
            <a:pPr algn="l"/>
            <a:fld id="{768364BB-9B21-4D29-A19C-C6410F652861}" type="slidenum">
              <a:rPr lang="en-IE" smtClean="0"/>
              <a:pPr algn="l"/>
              <a:t>‹#›</a:t>
            </a:fld>
            <a:endParaRPr lang="en-IE" dirty="0"/>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tIns="144000" rIns="144000" bIns="144000" anchor="ctr"/>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bg1"/>
                </a:solidFill>
              </a:defRPr>
            </a:lvl1pPr>
          </a:lstStyle>
          <a:p>
            <a:pPr lvl="0"/>
            <a:r>
              <a:rPr lang="en-US" dirty="0"/>
              <a:t>Click to edit Master text styles</a:t>
            </a:r>
          </a:p>
        </p:txBody>
      </p:sp>
      <p:pic>
        <p:nvPicPr>
          <p:cNvPr id="9" name="Picture 8" descr="A blue flag with yellow stars and stripes&#10;&#10;Description automatically generated">
            <a:extLst>
              <a:ext uri="{FF2B5EF4-FFF2-40B4-BE49-F238E27FC236}">
                <a16:creationId xmlns:a16="http://schemas.microsoft.com/office/drawing/2014/main" id="{9BD178DF-B2B3-E383-43AA-D54BBF22737D}"/>
              </a:ext>
            </a:extLst>
          </p:cNvPr>
          <p:cNvPicPr>
            <a:picLocks noChangeAspect="1"/>
          </p:cNvPicPr>
          <p:nvPr/>
        </p:nvPicPr>
        <p:blipFill>
          <a:blip r:embed="rId2"/>
          <a:stretch>
            <a:fillRect/>
          </a:stretch>
        </p:blipFill>
        <p:spPr>
          <a:xfrm>
            <a:off x="10725768" y="5901016"/>
            <a:ext cx="1257867" cy="763200"/>
          </a:xfrm>
          <a:prstGeom prst="rect">
            <a:avLst/>
          </a:prstGeom>
        </p:spPr>
      </p:pic>
      <p:pic>
        <p:nvPicPr>
          <p:cNvPr id="6" name="Picture 5" descr="A blue flag with yellow stars and stripes&#10;&#10;Description automatically generated">
            <a:extLst>
              <a:ext uri="{FF2B5EF4-FFF2-40B4-BE49-F238E27FC236}">
                <a16:creationId xmlns:a16="http://schemas.microsoft.com/office/drawing/2014/main" id="{9C194F48-423C-93CB-1A61-CE12CAB5B444}"/>
              </a:ext>
            </a:extLst>
          </p:cNvPr>
          <p:cNvPicPr>
            <a:picLocks noChangeAspect="1"/>
          </p:cNvPicPr>
          <p:nvPr userDrawn="1"/>
        </p:nvPicPr>
        <p:blipFill>
          <a:blip r:embed="rId2"/>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154093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page option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26B31-D383-5ABA-08B1-8097743DECE0}"/>
              </a:ext>
            </a:extLst>
          </p:cNvPr>
          <p:cNvSpPr/>
          <p:nvPr userDrawn="1"/>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tx1"/>
                </a:solidFill>
              </a:defRPr>
            </a:lvl1pPr>
          </a:lstStyle>
          <a:p>
            <a:pPr algn="l"/>
            <a:fld id="{768364BB-9B21-4D29-A19C-C6410F652861}" type="slidenum">
              <a:rPr lang="en-IE" smtClean="0"/>
              <a:pPr algn="l"/>
              <a:t>‹#›</a:t>
            </a:fld>
            <a:endParaRPr lang="en-IE" dirty="0"/>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a:lstStyle/>
          <a:p>
            <a:r>
              <a:rPr lang="en-US" dirty="0"/>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tx2"/>
                </a:solidFill>
              </a:defRPr>
            </a:lvl1pPr>
          </a:lstStyle>
          <a:p>
            <a:pPr lvl="0"/>
            <a:r>
              <a:rPr lang="en-US" dirty="0"/>
              <a:t>Click to edit Master text styles</a:t>
            </a:r>
          </a:p>
        </p:txBody>
      </p:sp>
      <p:pic>
        <p:nvPicPr>
          <p:cNvPr id="5" name="Picture 4" descr="A blue flag with yellow stars&#10;&#10;Description automatically generated">
            <a:extLst>
              <a:ext uri="{FF2B5EF4-FFF2-40B4-BE49-F238E27FC236}">
                <a16:creationId xmlns:a16="http://schemas.microsoft.com/office/drawing/2014/main" id="{D7151F52-9DDF-CEC4-58EC-587B7A1D7791}"/>
              </a:ext>
            </a:extLst>
          </p:cNvPr>
          <p:cNvPicPr>
            <a:picLocks noChangeAspect="1"/>
          </p:cNvPicPr>
          <p:nvPr/>
        </p:nvPicPr>
        <p:blipFill>
          <a:blip r:embed="rId2"/>
          <a:stretch>
            <a:fillRect/>
          </a:stretch>
        </p:blipFill>
        <p:spPr>
          <a:xfrm>
            <a:off x="10725768" y="5901016"/>
            <a:ext cx="1256063" cy="762106"/>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8B94F84F-1590-9DE6-C3AC-9FBA58E40EFC}"/>
              </a:ext>
            </a:extLst>
          </p:cNvPr>
          <p:cNvPicPr>
            <a:picLocks noChangeAspect="1"/>
          </p:cNvPicPr>
          <p:nvPr userDrawn="1"/>
        </p:nvPicPr>
        <p:blipFill>
          <a:blip r:embed="rId2"/>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349851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solidFill>
            <a:schemeClr val="bg1"/>
          </a:solidFill>
        </p:spPr>
        <p:txBody>
          <a:bodyPr/>
          <a:lstStyle/>
          <a:p>
            <a:r>
              <a:rPr lang="en-US" dirty="0"/>
              <a:t>Click to edit Master title style</a:t>
            </a:r>
            <a:endParaRPr lang="en-IE" dirty="0"/>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0" indent="0">
              <a:buNone/>
              <a:defRPr sz="20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139922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body text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dirty="0"/>
              <a:t>Click to edit Master title style</a:t>
            </a:r>
            <a:endParaRPr lang="en-IE" dirty="0"/>
          </a:p>
        </p:txBody>
      </p:sp>
      <p:sp>
        <p:nvSpPr>
          <p:cNvPr id="6" name="Text Placeholder 2">
            <a:extLst>
              <a:ext uri="{FF2B5EF4-FFF2-40B4-BE49-F238E27FC236}">
                <a16:creationId xmlns:a16="http://schemas.microsoft.com/office/drawing/2014/main" id="{509BE7C2-2602-0313-8D83-EAB1C755A713}"/>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342900" indent="-342900">
              <a:buClr>
                <a:schemeClr val="tx2"/>
              </a:buClr>
              <a:buSzPct val="150000"/>
              <a:buFont typeface="Arial" panose="020B0604020202020204" pitchFamily="34" charset="0"/>
              <a:buChar char="•"/>
              <a:defRPr sz="2000"/>
            </a:lvl1pPr>
            <a:lvl2pPr>
              <a:buClr>
                <a:schemeClr val="tx2"/>
              </a:buClr>
              <a:buSzPct val="100000"/>
              <a:defRPr sz="1800"/>
            </a:lvl2pPr>
            <a:lvl3pPr>
              <a:buClr>
                <a:schemeClr val="tx2"/>
              </a:buClr>
              <a:defRPr sz="1600"/>
            </a:lvl3pPr>
            <a:lvl4pPr>
              <a:buClr>
                <a:schemeClr val="tx2"/>
              </a:buClr>
              <a:defRPr sz="1400"/>
            </a:lvl4pPr>
          </a:lstStyle>
          <a:p>
            <a:pPr lvl="0"/>
            <a:r>
              <a:rPr lang="en-US" dirty="0"/>
              <a:t>Click to edit Master text styles</a:t>
            </a:r>
          </a:p>
          <a:p>
            <a:pPr lvl="3"/>
            <a:endParaRPr lang="en-US" dirty="0"/>
          </a:p>
          <a:p>
            <a:pPr lvl="3"/>
            <a:endParaRPr lang="en-US" dirty="0"/>
          </a:p>
        </p:txBody>
      </p:sp>
      <p:sp>
        <p:nvSpPr>
          <p:cNvPr id="3" name="Slide Number Placeholder 5">
            <a:extLst>
              <a:ext uri="{FF2B5EF4-FFF2-40B4-BE49-F238E27FC236}">
                <a16:creationId xmlns:a16="http://schemas.microsoft.com/office/drawing/2014/main" id="{5D43C2E6-DFE0-78B7-AEF2-E94F28383CAA}"/>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Tree>
    <p:extLst>
      <p:ext uri="{BB962C8B-B14F-4D97-AF65-F5344CB8AC3E}">
        <p14:creationId xmlns:p14="http://schemas.microsoft.com/office/powerpoint/2010/main" val="2749006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0FE374-A678-A684-FA4B-26330CF65FB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2" name="Title Placeholder 1">
            <a:extLst>
              <a:ext uri="{FF2B5EF4-FFF2-40B4-BE49-F238E27FC236}">
                <a16:creationId xmlns:a16="http://schemas.microsoft.com/office/drawing/2014/main" id="{2D4A1E0C-386D-FF7A-6872-1942CD433577}"/>
              </a:ext>
            </a:extLst>
          </p:cNvPr>
          <p:cNvSpPr>
            <a:spLocks noGrp="1" noRot="1" noMove="1" noResize="1" noEditPoints="1" noAdjustHandles="1" noChangeArrowheads="1" noChangeShapeType="1"/>
          </p:cNvSpPr>
          <p:nvPr>
            <p:ph type="title"/>
          </p:nvPr>
        </p:nvSpPr>
        <p:spPr>
          <a:xfrm>
            <a:off x="838200" y="365126"/>
            <a:ext cx="10515600" cy="816904"/>
          </a:xfrm>
          <a:prstGeom prst="rect">
            <a:avLst/>
          </a:prstGeom>
        </p:spPr>
        <p:txBody>
          <a:bodyPr vert="horz" lIns="91440" tIns="45720" rIns="91440" bIns="45720" rtlCol="0" anchor="ctr">
            <a:noAutofit/>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30EE66B9-5E84-94E6-4EDD-A9E25FB078A4}"/>
              </a:ext>
            </a:extLst>
          </p:cNvPr>
          <p:cNvSpPr>
            <a:spLocks noGrp="1"/>
          </p:cNvSpPr>
          <p:nvPr>
            <p:ph type="body" idx="1"/>
          </p:nvPr>
        </p:nvSpPr>
        <p:spPr>
          <a:xfrm>
            <a:off x="838200" y="1825625"/>
            <a:ext cx="10515600" cy="3942619"/>
          </a:xfrm>
          <a:prstGeom prst="rect">
            <a:avLst/>
          </a:prstGeom>
        </p:spPr>
        <p:txBody>
          <a:bodyPr vert="horz" lIns="144000" tIns="144000" rIns="144000" bIns="144000" rtlCol="0">
            <a:noAutofit/>
          </a:bodyPr>
          <a:lstStyle/>
          <a:p>
            <a:pPr lvl="0"/>
            <a:r>
              <a:rPr lang="en-US" dirty="0"/>
              <a:t>Click to edit Master text styles</a:t>
            </a:r>
          </a:p>
          <a:p>
            <a:pPr lvl="1"/>
            <a:endParaRPr lang="en-US" dirty="0"/>
          </a:p>
          <a:p>
            <a:pPr lvl="1"/>
            <a:endParaRPr lang="en-US" dirty="0"/>
          </a:p>
          <a:p>
            <a:pPr lvl="1"/>
            <a:endParaRPr lang="en-US" dirty="0"/>
          </a:p>
          <a:p>
            <a:pPr lvl="0"/>
            <a:endParaRPr lang="en-US" dirty="0"/>
          </a:p>
          <a:p>
            <a:pPr lvl="1"/>
            <a:endParaRPr lang="en-US" dirty="0"/>
          </a:p>
        </p:txBody>
      </p:sp>
      <p:pic>
        <p:nvPicPr>
          <p:cNvPr id="7" name="Picture 6">
            <a:extLst>
              <a:ext uri="{FF2B5EF4-FFF2-40B4-BE49-F238E27FC236}">
                <a16:creationId xmlns:a16="http://schemas.microsoft.com/office/drawing/2014/main" id="{9F653097-A9FD-84E7-4EFA-47C8DA485037}"/>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10725768" y="5901016"/>
            <a:ext cx="1256063" cy="762106"/>
          </a:xfrm>
          <a:prstGeom prst="rect">
            <a:avLst/>
          </a:prstGeom>
        </p:spPr>
      </p:pic>
      <p:pic>
        <p:nvPicPr>
          <p:cNvPr id="5" name="Picture 4" descr="A close-up of a line&#10;&#10;Description automatically generated" hidden="1">
            <a:extLst>
              <a:ext uri="{FF2B5EF4-FFF2-40B4-BE49-F238E27FC236}">
                <a16:creationId xmlns:a16="http://schemas.microsoft.com/office/drawing/2014/main" id="{CE57FDCE-6642-0FA5-3739-FA81457769C2}"/>
              </a:ext>
            </a:extLst>
          </p:cNvPr>
          <p:cNvPicPr>
            <a:picLocks noGrp="1" noRot="1" noChangeAspect="1" noMove="1" noResize="1" noEditPoints="1" noAdjustHandles="1" noChangeArrowheads="1" noChangeShapeType="1" noCrop="1"/>
          </p:cNvPicPr>
          <p:nvPr/>
        </p:nvPicPr>
        <p:blipFill>
          <a:blip r:embed="rId41">
            <a:alphaModFix amt="20000"/>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640C55-B1A0-5DE0-B0E4-F05DE5506E17}"/>
              </a:ext>
              <a:ext uri="{C183D7F6-B498-43B3-948B-1728B52AA6E4}">
                <adec:decorative xmlns:adec="http://schemas.microsoft.com/office/drawing/2017/decorative" val="1"/>
              </a:ext>
            </a:extLst>
          </p:cNvPr>
          <p:cNvPicPr>
            <a:picLocks noChangeAspect="1"/>
          </p:cNvPicPr>
          <p:nvPr userDrawn="1"/>
        </p:nvPicPr>
        <p:blipFill>
          <a:blip r:embed="rId40"/>
          <a:stretch>
            <a:fillRect/>
          </a:stretch>
        </p:blipFill>
        <p:spPr>
          <a:xfrm>
            <a:off x="10725768" y="5901016"/>
            <a:ext cx="1256063" cy="762106"/>
          </a:xfrm>
          <a:prstGeom prst="rect">
            <a:avLst/>
          </a:prstGeom>
        </p:spPr>
      </p:pic>
      <p:pic>
        <p:nvPicPr>
          <p:cNvPr id="8" name="Picture 7" descr="A close-up of a line&#10;&#10;Description automatically generated" hidden="1">
            <a:extLst>
              <a:ext uri="{FF2B5EF4-FFF2-40B4-BE49-F238E27FC236}">
                <a16:creationId xmlns:a16="http://schemas.microsoft.com/office/drawing/2014/main" id="{A12B438D-C839-BF7B-253A-401802D9F2AC}"/>
              </a:ext>
            </a:extLst>
          </p:cNvPr>
          <p:cNvPicPr/>
          <p:nvPr userDrawn="1"/>
        </p:nvPicPr>
        <p:blipFill>
          <a:blip r:embed="rId41">
            <a:alphaModFix amt="2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93459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image" Target="../media/image18.png"/><Relationship Id="rId2" Type="http://schemas.microsoft.com/office/2018/10/relationships/comments" Target="../comments/modernComment_194_664DED3B.xml"/><Relationship Id="rId1" Type="http://schemas.openxmlformats.org/officeDocument/2006/relationships/slideLayout" Target="../slideLayouts/slideLayout9.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4.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4.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xml"/><Relationship Id="rId7" Type="http://schemas.openxmlformats.org/officeDocument/2006/relationships/image" Target="../media/image3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0.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2.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4.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 name="Picture 1127">
            <a:extLst>
              <a:ext uri="{FF2B5EF4-FFF2-40B4-BE49-F238E27FC236}">
                <a16:creationId xmlns:a16="http://schemas.microsoft.com/office/drawing/2014/main" id="{5214119C-B2DE-28FC-B5D0-57200AF58697}"/>
              </a:ext>
            </a:extLst>
          </p:cNvPr>
          <p:cNvPicPr>
            <a:picLocks noChangeAspect="1"/>
          </p:cNvPicPr>
          <p:nvPr/>
        </p:nvPicPr>
        <p:blipFill>
          <a:blip r:embed="rId3"/>
          <a:stretch>
            <a:fillRect/>
          </a:stretch>
        </p:blipFill>
        <p:spPr>
          <a:xfrm>
            <a:off x="1939579" y="6178070"/>
            <a:ext cx="1255244" cy="651060"/>
          </a:xfrm>
          <a:prstGeom prst="rect">
            <a:avLst/>
          </a:prstGeom>
        </p:spPr>
      </p:pic>
      <p:pic>
        <p:nvPicPr>
          <p:cNvPr id="1126" name="Obraz 1">
            <a:extLst>
              <a:ext uri="{FF2B5EF4-FFF2-40B4-BE49-F238E27FC236}">
                <a16:creationId xmlns:a16="http://schemas.microsoft.com/office/drawing/2014/main" id="{FFCAE357-BF81-3BC5-8ACA-84255C2A2886}"/>
              </a:ext>
            </a:extLst>
          </p:cNvPr>
          <p:cNvPicPr>
            <a:picLocks noChangeAspect="1"/>
          </p:cNvPicPr>
          <p:nvPr/>
        </p:nvPicPr>
        <p:blipFill>
          <a:blip r:embed="rId4"/>
          <a:srcRect/>
          <a:stretch/>
        </p:blipFill>
        <p:spPr bwMode="auto">
          <a:xfrm>
            <a:off x="166756" y="1431883"/>
            <a:ext cx="3355987" cy="766864"/>
          </a:xfrm>
          <a:prstGeom prst="rect">
            <a:avLst/>
          </a:prstGeom>
          <a:noFill/>
          <a:ln>
            <a:noFill/>
          </a:ln>
        </p:spPr>
      </p:pic>
      <p:pic>
        <p:nvPicPr>
          <p:cNvPr id="1097" name="Picture 6">
            <a:extLst>
              <a:ext uri="{FF2B5EF4-FFF2-40B4-BE49-F238E27FC236}">
                <a16:creationId xmlns:a16="http://schemas.microsoft.com/office/drawing/2014/main" id="{69473DC9-14A2-0A03-D48F-19D5C0F4BCCA}"/>
              </a:ext>
            </a:extLst>
          </p:cNvPr>
          <p:cNvPicPr preferRelativeResize="0">
            <a:picLocks noChangeArrowheads="1"/>
          </p:cNvPicPr>
          <p:nvPr/>
        </p:nvPicPr>
        <p:blipFill>
          <a:blip r:embed="rId5">
            <a:extLst>
              <a:ext uri="{28A0092B-C50C-407E-A947-70E740481C1C}">
                <a14:useLocalDpi xmlns:a14="http://schemas.microsoft.com/office/drawing/2010/main" val="0"/>
              </a:ext>
            </a:extLst>
          </a:blip>
          <a:stretch/>
        </p:blipFill>
        <p:spPr bwMode="auto">
          <a:xfrm>
            <a:off x="64619" y="6122154"/>
            <a:ext cx="1385292" cy="698149"/>
          </a:xfrm>
          <a:prstGeom prst="rect">
            <a:avLst/>
          </a:prstGeom>
          <a:solidFill>
            <a:schemeClr val="bg1"/>
          </a:solidFill>
        </p:spPr>
      </p:pic>
      <p:pic>
        <p:nvPicPr>
          <p:cNvPr id="1094" name="Picture 10" descr="Image result for Hulleras Del Norte SA (HUNOSA)">
            <a:extLst>
              <a:ext uri="{FF2B5EF4-FFF2-40B4-BE49-F238E27FC236}">
                <a16:creationId xmlns:a16="http://schemas.microsoft.com/office/drawing/2014/main" id="{A3BFA134-E9EC-C054-5C47-27C4E066846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395" t="16634" r="9707" b="14316"/>
          <a:stretch/>
        </p:blipFill>
        <p:spPr bwMode="auto">
          <a:xfrm>
            <a:off x="-6073" y="4760117"/>
            <a:ext cx="1338219" cy="553061"/>
          </a:xfrm>
          <a:prstGeom prst="rect">
            <a:avLst/>
          </a:prstGeom>
          <a:noFill/>
          <a:extLst>
            <a:ext uri="{909E8E84-426E-40DD-AFC4-6F175D3DCCD1}">
              <a14:hiddenFill xmlns:a14="http://schemas.microsoft.com/office/drawing/2010/main">
                <a:solidFill>
                  <a:srgbClr val="FFFFFF"/>
                </a:solidFill>
              </a14:hiddenFill>
            </a:ext>
          </a:extLst>
        </p:spPr>
      </p:pic>
      <p:pic>
        <p:nvPicPr>
          <p:cNvPr id="1093" name="Picture 6">
            <a:extLst>
              <a:ext uri="{FF2B5EF4-FFF2-40B4-BE49-F238E27FC236}">
                <a16:creationId xmlns:a16="http://schemas.microsoft.com/office/drawing/2014/main" id="{9D96D696-6624-67E3-B362-AF318FFDA2F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667" r="32091"/>
          <a:stretch/>
        </p:blipFill>
        <p:spPr bwMode="auto">
          <a:xfrm>
            <a:off x="12950" y="2622491"/>
            <a:ext cx="1303423" cy="9381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04D5F93-B254-6283-62E4-1AA323906F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538" y="397464"/>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3E04BA96-C8E6-EF9D-567D-863CB9C034A7}"/>
              </a:ext>
            </a:extLst>
          </p:cNvPr>
          <p:cNvSpPr>
            <a:spLocks noGrp="1"/>
          </p:cNvSpPr>
          <p:nvPr>
            <p:ph idx="1"/>
          </p:nvPr>
        </p:nvSpPr>
        <p:spPr>
          <a:xfrm>
            <a:off x="6187004" y="3794932"/>
            <a:ext cx="5602042" cy="2014853"/>
          </a:xfrm>
        </p:spPr>
        <p:txBody>
          <a:bodyPr/>
          <a:lstStyle/>
          <a:p>
            <a:pPr algn="l" rtl="0" fontAlgn="base"/>
            <a:r>
              <a:rPr lang="en-US" b="0" i="0" u="none" strike="noStrike" dirty="0">
                <a:solidFill>
                  <a:srgbClr val="2A2E3A"/>
                </a:solidFill>
                <a:effectLst/>
                <a:latin typeface="Canva Sans"/>
              </a:rPr>
              <a:t>Coordinator: UNIVERSITY OF OVIEDO</a:t>
            </a:r>
          </a:p>
          <a:p>
            <a:pPr algn="l" rtl="0" fontAlgn="base"/>
            <a:r>
              <a:rPr lang="en-US" b="0" i="0" u="none" strike="noStrike" dirty="0">
                <a:solidFill>
                  <a:srgbClr val="2A2E3A"/>
                </a:solidFill>
                <a:effectLst/>
                <a:latin typeface="Canva Sans"/>
              </a:rPr>
              <a:t>Call:</a:t>
            </a:r>
            <a:r>
              <a:rPr lang="en-US" b="0" i="0" dirty="0">
                <a:solidFill>
                  <a:srgbClr val="000000"/>
                </a:solidFill>
                <a:effectLst/>
                <a:latin typeface="Canva Sans"/>
              </a:rPr>
              <a:t>​ RFCS-2021</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Start date:</a:t>
            </a:r>
            <a:r>
              <a:rPr lang="en-US" b="0" i="0" dirty="0">
                <a:solidFill>
                  <a:srgbClr val="000000"/>
                </a:solidFill>
                <a:effectLst/>
                <a:latin typeface="Canva Sans"/>
              </a:rPr>
              <a:t>​ 01/07/2022</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End date: 31/12/2025</a:t>
            </a:r>
            <a:r>
              <a:rPr lang="en-US" b="0" i="0" dirty="0">
                <a:solidFill>
                  <a:srgbClr val="000000"/>
                </a:solidFill>
                <a:effectLst/>
                <a:latin typeface="Canva Sans"/>
              </a:rPr>
              <a:t>​</a:t>
            </a:r>
            <a:endParaRPr lang="en-US" sz="2400" b="0" i="0" dirty="0">
              <a:solidFill>
                <a:srgbClr val="000000"/>
              </a:solidFill>
              <a:effectLst/>
              <a:latin typeface="Segoe UI" panose="020B0502040204020203" pitchFamily="34" charset="0"/>
            </a:endParaRPr>
          </a:p>
          <a:p>
            <a:pPr algn="l" rtl="0" fontAlgn="base"/>
            <a:r>
              <a:rPr lang="en-US" b="0" i="0" u="none" strike="noStrike" dirty="0">
                <a:solidFill>
                  <a:srgbClr val="2A2E3A"/>
                </a:solidFill>
                <a:effectLst/>
                <a:latin typeface="Canva Sans"/>
              </a:rPr>
              <a:t>Total costs: 2,202,647 €</a:t>
            </a:r>
            <a:endParaRPr lang="en-US" sz="2400" b="0" i="0" dirty="0">
              <a:solidFill>
                <a:srgbClr val="000000"/>
              </a:solidFill>
              <a:effectLst/>
              <a:latin typeface="Segoe UI" panose="020B0502040204020203" pitchFamily="34" charset="0"/>
            </a:endParaRPr>
          </a:p>
          <a:p>
            <a:endParaRPr lang="en-GB" dirty="0"/>
          </a:p>
        </p:txBody>
      </p:sp>
      <p:sp>
        <p:nvSpPr>
          <p:cNvPr id="9" name="Rectangle 8">
            <a:extLst>
              <a:ext uri="{FF2B5EF4-FFF2-40B4-BE49-F238E27FC236}">
                <a16:creationId xmlns:a16="http://schemas.microsoft.com/office/drawing/2014/main" id="{A9410D49-9849-52D2-5F59-D03C5A979F96}"/>
              </a:ext>
            </a:extLst>
          </p:cNvPr>
          <p:cNvSpPr>
            <a:spLocks noGrp="1" noChangeArrowheads="1"/>
          </p:cNvSpPr>
          <p:nvPr/>
        </p:nvSpPr>
        <p:spPr>
          <a:xfrm>
            <a:off x="2682456" y="980362"/>
            <a:ext cx="5040312" cy="1245125"/>
          </a:xfrm>
          <a:prstGeom prst="rect">
            <a:avLst/>
          </a:prstGeom>
        </p:spPr>
        <p:txBody>
          <a:bodyPr vert="horz" wrap="none" lIns="91440" tIns="45720" rIns="91440" bIns="0" rtlCol="0" anchor="t" anchorCtr="0">
            <a:noAutofit/>
          </a:bodyPr>
          <a:lstStyle>
            <a:defPPr>
              <a:defRPr lang="en-US"/>
            </a:defPPr>
            <a:lvl1pPr marL="0" algn="l" defTabSz="914400" rtl="0" eaLnBrk="1" latinLnBrk="0" hangingPunct="1">
              <a:lnSpc>
                <a:spcPct val="90000"/>
              </a:lnSpc>
              <a:spcBef>
                <a:spcPct val="0"/>
              </a:spcBef>
              <a:buNone/>
              <a:defRPr sz="6000" b="0" kern="1200">
                <a:solidFill>
                  <a:schemeClr val="bg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pPr>
            <a:br>
              <a:rPr lang="fr-BE" altLang="en-US" sz="1800" dirty="0"/>
            </a:br>
            <a:br>
              <a:rPr lang="fr-BE" altLang="en-US" sz="1800" dirty="0"/>
            </a:br>
            <a:endParaRPr lang="en-GB" altLang="en-US" sz="2800" dirty="0"/>
          </a:p>
        </p:txBody>
      </p:sp>
      <p:sp>
        <p:nvSpPr>
          <p:cNvPr id="10" name="Freeform 6">
            <a:extLst>
              <a:ext uri="{FF2B5EF4-FFF2-40B4-BE49-F238E27FC236}">
                <a16:creationId xmlns:a16="http://schemas.microsoft.com/office/drawing/2014/main" id="{F562D4F7-088C-439A-CF26-FE0F6E990968}"/>
              </a:ext>
            </a:extLst>
          </p:cNvPr>
          <p:cNvSpPr>
            <a:spLocks/>
          </p:cNvSpPr>
          <p:nvPr/>
        </p:nvSpPr>
        <p:spPr bwMode="auto">
          <a:xfrm>
            <a:off x="2202257" y="5483900"/>
            <a:ext cx="82594" cy="49867"/>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eform 7">
            <a:extLst>
              <a:ext uri="{FF2B5EF4-FFF2-40B4-BE49-F238E27FC236}">
                <a16:creationId xmlns:a16="http://schemas.microsoft.com/office/drawing/2014/main" id="{FBD91C7A-29BD-2ADE-6D31-93FC50E609EA}"/>
              </a:ext>
            </a:extLst>
          </p:cNvPr>
          <p:cNvSpPr>
            <a:spLocks noEditPoints="1"/>
          </p:cNvSpPr>
          <p:nvPr/>
        </p:nvSpPr>
        <p:spPr bwMode="auto">
          <a:xfrm>
            <a:off x="1044389" y="3596718"/>
            <a:ext cx="455044" cy="662307"/>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eform 9">
            <a:extLst>
              <a:ext uri="{FF2B5EF4-FFF2-40B4-BE49-F238E27FC236}">
                <a16:creationId xmlns:a16="http://schemas.microsoft.com/office/drawing/2014/main" id="{75196F30-DDBD-A939-D6C7-333E8DA965DE}"/>
              </a:ext>
            </a:extLst>
          </p:cNvPr>
          <p:cNvSpPr>
            <a:spLocks noEditPoints="1"/>
          </p:cNvSpPr>
          <p:nvPr/>
        </p:nvSpPr>
        <p:spPr bwMode="auto">
          <a:xfrm>
            <a:off x="2386146" y="4184222"/>
            <a:ext cx="381801" cy="30544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eform 10">
            <a:extLst>
              <a:ext uri="{FF2B5EF4-FFF2-40B4-BE49-F238E27FC236}">
                <a16:creationId xmlns:a16="http://schemas.microsoft.com/office/drawing/2014/main" id="{262CFD19-A6C2-A3D1-AC90-DF0827D617B3}"/>
              </a:ext>
            </a:extLst>
          </p:cNvPr>
          <p:cNvSpPr>
            <a:spLocks/>
          </p:cNvSpPr>
          <p:nvPr/>
        </p:nvSpPr>
        <p:spPr bwMode="auto">
          <a:xfrm>
            <a:off x="2694702" y="4385252"/>
            <a:ext cx="93503" cy="110644"/>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eform 11">
            <a:extLst>
              <a:ext uri="{FF2B5EF4-FFF2-40B4-BE49-F238E27FC236}">
                <a16:creationId xmlns:a16="http://schemas.microsoft.com/office/drawing/2014/main" id="{99065BD8-9237-F1FF-1C07-D2F92D05B130}"/>
              </a:ext>
            </a:extLst>
          </p:cNvPr>
          <p:cNvSpPr>
            <a:spLocks/>
          </p:cNvSpPr>
          <p:nvPr/>
        </p:nvSpPr>
        <p:spPr bwMode="auto">
          <a:xfrm>
            <a:off x="2721194" y="4748350"/>
            <a:ext cx="444135" cy="28829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Line 12">
            <a:extLst>
              <a:ext uri="{FF2B5EF4-FFF2-40B4-BE49-F238E27FC236}">
                <a16:creationId xmlns:a16="http://schemas.microsoft.com/office/drawing/2014/main" id="{FDA80683-973F-8BF9-CCFD-ECD7C7E078F6}"/>
              </a:ext>
            </a:extLst>
          </p:cNvPr>
          <p:cNvSpPr>
            <a:spLocks noChangeShapeType="1"/>
          </p:cNvSpPr>
          <p:nvPr/>
        </p:nvSpPr>
        <p:spPr bwMode="auto">
          <a:xfrm>
            <a:off x="2778855" y="4682899"/>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6" name="Line 13">
            <a:extLst>
              <a:ext uri="{FF2B5EF4-FFF2-40B4-BE49-F238E27FC236}">
                <a16:creationId xmlns:a16="http://schemas.microsoft.com/office/drawing/2014/main" id="{945029C8-A5DB-AF4A-75ED-0E08C89AD58E}"/>
              </a:ext>
            </a:extLst>
          </p:cNvPr>
          <p:cNvSpPr>
            <a:spLocks noChangeShapeType="1"/>
          </p:cNvSpPr>
          <p:nvPr/>
        </p:nvSpPr>
        <p:spPr bwMode="auto">
          <a:xfrm>
            <a:off x="2778855" y="4682899"/>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eform 14">
            <a:extLst>
              <a:ext uri="{FF2B5EF4-FFF2-40B4-BE49-F238E27FC236}">
                <a16:creationId xmlns:a16="http://schemas.microsoft.com/office/drawing/2014/main" id="{B770DB11-4913-F4C9-5403-F73F27061562}"/>
              </a:ext>
            </a:extLst>
          </p:cNvPr>
          <p:cNvSpPr>
            <a:spLocks/>
          </p:cNvSpPr>
          <p:nvPr/>
        </p:nvSpPr>
        <p:spPr bwMode="auto">
          <a:xfrm>
            <a:off x="3054685" y="4558229"/>
            <a:ext cx="765161" cy="391151"/>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eform 15">
            <a:extLst>
              <a:ext uri="{FF2B5EF4-FFF2-40B4-BE49-F238E27FC236}">
                <a16:creationId xmlns:a16="http://schemas.microsoft.com/office/drawing/2014/main" id="{5A2BBA34-7976-79A7-68A6-2CC481E081FC}"/>
              </a:ext>
            </a:extLst>
          </p:cNvPr>
          <p:cNvSpPr>
            <a:spLocks/>
          </p:cNvSpPr>
          <p:nvPr/>
        </p:nvSpPr>
        <p:spPr bwMode="auto">
          <a:xfrm>
            <a:off x="3056243" y="4812243"/>
            <a:ext cx="24934" cy="29608"/>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9" name="Group 18">
            <a:extLst>
              <a:ext uri="{FF2B5EF4-FFF2-40B4-BE49-F238E27FC236}">
                <a16:creationId xmlns:a16="http://schemas.microsoft.com/office/drawing/2014/main" id="{55DB76B0-4DEF-CD58-9917-7A64500AE8E8}"/>
              </a:ext>
            </a:extLst>
          </p:cNvPr>
          <p:cNvGrpSpPr/>
          <p:nvPr/>
        </p:nvGrpSpPr>
        <p:grpSpPr>
          <a:xfrm>
            <a:off x="1597610" y="4229414"/>
            <a:ext cx="1444607" cy="1429022"/>
            <a:chOff x="1554491" y="4533230"/>
            <a:chExt cx="774055" cy="765705"/>
          </a:xfrm>
          <a:solidFill>
            <a:schemeClr val="accent1">
              <a:lumMod val="60000"/>
              <a:lumOff val="40000"/>
            </a:schemeClr>
          </a:solidFill>
        </p:grpSpPr>
        <p:sp>
          <p:nvSpPr>
            <p:cNvPr id="1090" name="Freeform 16">
              <a:extLst>
                <a:ext uri="{FF2B5EF4-FFF2-40B4-BE49-F238E27FC236}">
                  <a16:creationId xmlns:a16="http://schemas.microsoft.com/office/drawing/2014/main" id="{C832AF26-353E-D77D-FD23-D72AFCFC71F5}"/>
                </a:ext>
              </a:extLst>
            </p:cNvPr>
            <p:cNvSpPr>
              <a:spLocks noEditPoints="1"/>
            </p:cNvSpPr>
            <p:nvPr/>
          </p:nvSpPr>
          <p:spPr bwMode="auto">
            <a:xfrm>
              <a:off x="1554491" y="4533230"/>
              <a:ext cx="725625" cy="705584"/>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91" name="Freeform 17">
              <a:extLst>
                <a:ext uri="{FF2B5EF4-FFF2-40B4-BE49-F238E27FC236}">
                  <a16:creationId xmlns:a16="http://schemas.microsoft.com/office/drawing/2014/main" id="{235C2DA4-FB96-EE95-5747-BE25B252640F}"/>
                </a:ext>
              </a:extLst>
            </p:cNvPr>
            <p:cNvSpPr>
              <a:spLocks/>
            </p:cNvSpPr>
            <p:nvPr/>
          </p:nvSpPr>
          <p:spPr bwMode="auto">
            <a:xfrm>
              <a:off x="2265085" y="5172013"/>
              <a:ext cx="63461" cy="126922"/>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20" name="Group 19">
            <a:extLst>
              <a:ext uri="{FF2B5EF4-FFF2-40B4-BE49-F238E27FC236}">
                <a16:creationId xmlns:a16="http://schemas.microsoft.com/office/drawing/2014/main" id="{5CA394EE-18C6-A9C1-8E58-CBEF63A6EF51}"/>
              </a:ext>
            </a:extLst>
          </p:cNvPr>
          <p:cNvGrpSpPr/>
          <p:nvPr/>
        </p:nvGrpSpPr>
        <p:grpSpPr>
          <a:xfrm>
            <a:off x="2772619" y="4849645"/>
            <a:ext cx="1122026" cy="1499147"/>
            <a:chOff x="2184089" y="4865565"/>
            <a:chExt cx="601208" cy="803280"/>
          </a:xfrm>
          <a:solidFill>
            <a:schemeClr val="accent1">
              <a:lumMod val="60000"/>
              <a:lumOff val="40000"/>
            </a:schemeClr>
          </a:solidFill>
        </p:grpSpPr>
        <p:sp>
          <p:nvSpPr>
            <p:cNvPr id="1087" name="Freeform 24">
              <a:extLst>
                <a:ext uri="{FF2B5EF4-FFF2-40B4-BE49-F238E27FC236}">
                  <a16:creationId xmlns:a16="http://schemas.microsoft.com/office/drawing/2014/main" id="{030D4CB3-9C06-00E2-4E2E-11F15F8731BD}"/>
                </a:ext>
              </a:extLst>
            </p:cNvPr>
            <p:cNvSpPr>
              <a:spLocks noEditPoints="1"/>
            </p:cNvSpPr>
            <p:nvPr/>
          </p:nvSpPr>
          <p:spPr bwMode="auto">
            <a:xfrm>
              <a:off x="2184089" y="4865565"/>
              <a:ext cx="601208" cy="708924"/>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1088" name="Freeform 25">
              <a:extLst>
                <a:ext uri="{FF2B5EF4-FFF2-40B4-BE49-F238E27FC236}">
                  <a16:creationId xmlns:a16="http://schemas.microsoft.com/office/drawing/2014/main" id="{9C4D22D2-8CFA-0DC1-AE74-0100912D8AF1}"/>
                </a:ext>
              </a:extLst>
            </p:cNvPr>
            <p:cNvSpPr>
              <a:spLocks/>
            </p:cNvSpPr>
            <p:nvPr/>
          </p:nvSpPr>
          <p:spPr bwMode="auto">
            <a:xfrm>
              <a:off x="2452963" y="5542758"/>
              <a:ext cx="168672" cy="126087"/>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sp>
          <p:nvSpPr>
            <p:cNvPr id="1089" name="Freeform 26">
              <a:extLst>
                <a:ext uri="{FF2B5EF4-FFF2-40B4-BE49-F238E27FC236}">
                  <a16:creationId xmlns:a16="http://schemas.microsoft.com/office/drawing/2014/main" id="{F0EBA7B7-CF03-7B14-716B-102012E5F701}"/>
                </a:ext>
              </a:extLst>
            </p:cNvPr>
            <p:cNvSpPr>
              <a:spLocks/>
            </p:cNvSpPr>
            <p:nvPr/>
          </p:nvSpPr>
          <p:spPr bwMode="auto">
            <a:xfrm>
              <a:off x="2244210" y="5308955"/>
              <a:ext cx="85171" cy="176188"/>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solidFill>
                  <a:schemeClr val="accent1">
                    <a:lumMod val="40000"/>
                    <a:lumOff val="60000"/>
                  </a:schemeClr>
                </a:solidFill>
              </a:endParaRPr>
            </a:p>
          </p:txBody>
        </p:sp>
      </p:grpSp>
      <p:sp>
        <p:nvSpPr>
          <p:cNvPr id="22" name="Freeform 28">
            <a:extLst>
              <a:ext uri="{FF2B5EF4-FFF2-40B4-BE49-F238E27FC236}">
                <a16:creationId xmlns:a16="http://schemas.microsoft.com/office/drawing/2014/main" id="{5778E110-8B3E-7A63-D3E4-D248341339E1}"/>
              </a:ext>
            </a:extLst>
          </p:cNvPr>
          <p:cNvSpPr>
            <a:spLocks noEditPoints="1"/>
          </p:cNvSpPr>
          <p:nvPr/>
        </p:nvSpPr>
        <p:spPr bwMode="auto">
          <a:xfrm>
            <a:off x="3339866" y="4237207"/>
            <a:ext cx="687241" cy="384917"/>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3" name="Freeform 29">
            <a:extLst>
              <a:ext uri="{FF2B5EF4-FFF2-40B4-BE49-F238E27FC236}">
                <a16:creationId xmlns:a16="http://schemas.microsoft.com/office/drawing/2014/main" id="{63EDC701-5EB1-F710-5CCE-CA7D96B6D2A5}"/>
              </a:ext>
            </a:extLst>
          </p:cNvPr>
          <p:cNvSpPr>
            <a:spLocks/>
          </p:cNvSpPr>
          <p:nvPr/>
        </p:nvSpPr>
        <p:spPr bwMode="auto">
          <a:xfrm>
            <a:off x="3796468" y="4470961"/>
            <a:ext cx="593739" cy="282065"/>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4" name="Freeform 30">
            <a:extLst>
              <a:ext uri="{FF2B5EF4-FFF2-40B4-BE49-F238E27FC236}">
                <a16:creationId xmlns:a16="http://schemas.microsoft.com/office/drawing/2014/main" id="{25B6DB82-AD24-A5C2-D27C-6DE552F8E8B1}"/>
              </a:ext>
            </a:extLst>
          </p:cNvPr>
          <p:cNvSpPr>
            <a:spLocks noEditPoints="1"/>
          </p:cNvSpPr>
          <p:nvPr/>
        </p:nvSpPr>
        <p:spPr bwMode="auto">
          <a:xfrm>
            <a:off x="3718550" y="4629914"/>
            <a:ext cx="648283" cy="417642"/>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6" name="Freeform 32">
            <a:extLst>
              <a:ext uri="{FF2B5EF4-FFF2-40B4-BE49-F238E27FC236}">
                <a16:creationId xmlns:a16="http://schemas.microsoft.com/office/drawing/2014/main" id="{97E2C7F5-8E51-8860-4219-53EC59D3E1E3}"/>
              </a:ext>
            </a:extLst>
          </p:cNvPr>
          <p:cNvSpPr>
            <a:spLocks noEditPoints="1"/>
          </p:cNvSpPr>
          <p:nvPr/>
        </p:nvSpPr>
        <p:spPr bwMode="auto">
          <a:xfrm>
            <a:off x="3439603" y="4929120"/>
            <a:ext cx="573480" cy="532962"/>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7" name="Freeform 33">
            <a:extLst>
              <a:ext uri="{FF2B5EF4-FFF2-40B4-BE49-F238E27FC236}">
                <a16:creationId xmlns:a16="http://schemas.microsoft.com/office/drawing/2014/main" id="{36A69AA8-130E-69D2-3DA5-E264C6016D06}"/>
              </a:ext>
            </a:extLst>
          </p:cNvPr>
          <p:cNvSpPr>
            <a:spLocks noEditPoints="1"/>
          </p:cNvSpPr>
          <p:nvPr/>
        </p:nvSpPr>
        <p:spPr bwMode="auto">
          <a:xfrm>
            <a:off x="4302938" y="5287544"/>
            <a:ext cx="654516" cy="444134"/>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eform 34">
            <a:extLst>
              <a:ext uri="{FF2B5EF4-FFF2-40B4-BE49-F238E27FC236}">
                <a16:creationId xmlns:a16="http://schemas.microsoft.com/office/drawing/2014/main" id="{E5008AE1-E2AF-55CD-0DD4-61994F651B62}"/>
              </a:ext>
            </a:extLst>
          </p:cNvPr>
          <p:cNvSpPr>
            <a:spLocks/>
          </p:cNvSpPr>
          <p:nvPr/>
        </p:nvSpPr>
        <p:spPr bwMode="auto">
          <a:xfrm>
            <a:off x="4100351" y="4675107"/>
            <a:ext cx="963072" cy="704382"/>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eform 37">
            <a:extLst>
              <a:ext uri="{FF2B5EF4-FFF2-40B4-BE49-F238E27FC236}">
                <a16:creationId xmlns:a16="http://schemas.microsoft.com/office/drawing/2014/main" id="{1E4E5B7B-73C0-F998-2F69-45CB61A88C72}"/>
              </a:ext>
            </a:extLst>
          </p:cNvPr>
          <p:cNvSpPr>
            <a:spLocks/>
          </p:cNvSpPr>
          <p:nvPr/>
        </p:nvSpPr>
        <p:spPr bwMode="auto">
          <a:xfrm>
            <a:off x="4235930" y="3344263"/>
            <a:ext cx="581272" cy="444134"/>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eform 39">
            <a:extLst>
              <a:ext uri="{FF2B5EF4-FFF2-40B4-BE49-F238E27FC236}">
                <a16:creationId xmlns:a16="http://schemas.microsoft.com/office/drawing/2014/main" id="{DF696E34-403A-EDD5-D6B4-5EC11DF5E69F}"/>
              </a:ext>
            </a:extLst>
          </p:cNvPr>
          <p:cNvSpPr>
            <a:spLocks/>
          </p:cNvSpPr>
          <p:nvPr/>
        </p:nvSpPr>
        <p:spPr bwMode="auto">
          <a:xfrm>
            <a:off x="4221905" y="3049731"/>
            <a:ext cx="732434" cy="4332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1" name="Group 30">
            <a:extLst>
              <a:ext uri="{FF2B5EF4-FFF2-40B4-BE49-F238E27FC236}">
                <a16:creationId xmlns:a16="http://schemas.microsoft.com/office/drawing/2014/main" id="{8CF92BA6-D7A3-686F-D927-5C148FA13314}"/>
              </a:ext>
            </a:extLst>
          </p:cNvPr>
          <p:cNvGrpSpPr/>
          <p:nvPr/>
        </p:nvGrpSpPr>
        <p:grpSpPr>
          <a:xfrm>
            <a:off x="4310739" y="2748967"/>
            <a:ext cx="635816" cy="405176"/>
            <a:chOff x="3008245" y="3739970"/>
            <a:chExt cx="340685" cy="217103"/>
          </a:xfrm>
          <a:solidFill>
            <a:schemeClr val="accent1">
              <a:lumMod val="60000"/>
              <a:lumOff val="40000"/>
            </a:schemeClr>
          </a:solidFill>
        </p:grpSpPr>
        <p:sp>
          <p:nvSpPr>
            <p:cNvPr id="1084" name="Freeform 40">
              <a:extLst>
                <a:ext uri="{FF2B5EF4-FFF2-40B4-BE49-F238E27FC236}">
                  <a16:creationId xmlns:a16="http://schemas.microsoft.com/office/drawing/2014/main" id="{C727A40D-B21C-0F0F-6E9A-B111318EA174}"/>
                </a:ext>
              </a:extLst>
            </p:cNvPr>
            <p:cNvSpPr>
              <a:spLocks/>
            </p:cNvSpPr>
            <p:nvPr/>
          </p:nvSpPr>
          <p:spPr bwMode="auto">
            <a:xfrm>
              <a:off x="3081726" y="3739970"/>
              <a:ext cx="267204" cy="217103"/>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5" name="Freeform 41">
              <a:extLst>
                <a:ext uri="{FF2B5EF4-FFF2-40B4-BE49-F238E27FC236}">
                  <a16:creationId xmlns:a16="http://schemas.microsoft.com/office/drawing/2014/main" id="{96D32E3A-8617-843F-F8F1-55A449FC921E}"/>
                </a:ext>
              </a:extLst>
            </p:cNvPr>
            <p:cNvSpPr>
              <a:spLocks/>
            </p:cNvSpPr>
            <p:nvPr/>
          </p:nvSpPr>
          <p:spPr bwMode="auto">
            <a:xfrm>
              <a:off x="3008245" y="3841006"/>
              <a:ext cx="90181" cy="75986"/>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6" name="Freeform 42">
              <a:extLst>
                <a:ext uri="{FF2B5EF4-FFF2-40B4-BE49-F238E27FC236}">
                  <a16:creationId xmlns:a16="http://schemas.microsoft.com/office/drawing/2014/main" id="{2E6F7661-6D5D-5CD1-D7E6-DAB012A288C5}"/>
                </a:ext>
              </a:extLst>
            </p:cNvPr>
            <p:cNvSpPr>
              <a:spLocks/>
            </p:cNvSpPr>
            <p:nvPr/>
          </p:nvSpPr>
          <p:spPr bwMode="auto">
            <a:xfrm>
              <a:off x="3024111" y="3796751"/>
              <a:ext cx="53441" cy="41751"/>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nvGrpSpPr>
          <p:cNvPr id="32" name="Group 31">
            <a:extLst>
              <a:ext uri="{FF2B5EF4-FFF2-40B4-BE49-F238E27FC236}">
                <a16:creationId xmlns:a16="http://schemas.microsoft.com/office/drawing/2014/main" id="{A30E5CB5-BFEA-A3B7-1202-FE0494630DB4}"/>
              </a:ext>
            </a:extLst>
          </p:cNvPr>
          <p:cNvGrpSpPr/>
          <p:nvPr/>
        </p:nvGrpSpPr>
        <p:grpSpPr>
          <a:xfrm>
            <a:off x="4061339" y="5664795"/>
            <a:ext cx="838395" cy="869581"/>
            <a:chOff x="2874643" y="5302275"/>
            <a:chExt cx="449236" cy="465937"/>
          </a:xfrm>
          <a:solidFill>
            <a:schemeClr val="accent1">
              <a:lumMod val="60000"/>
              <a:lumOff val="40000"/>
            </a:schemeClr>
          </a:solidFill>
        </p:grpSpPr>
        <p:sp>
          <p:nvSpPr>
            <p:cNvPr id="1067" name="Freeform 57">
              <a:extLst>
                <a:ext uri="{FF2B5EF4-FFF2-40B4-BE49-F238E27FC236}">
                  <a16:creationId xmlns:a16="http://schemas.microsoft.com/office/drawing/2014/main" id="{0D1AB4A1-3C0E-8473-A141-D0188DDCFA53}"/>
                </a:ext>
              </a:extLst>
            </p:cNvPr>
            <p:cNvSpPr>
              <a:spLocks/>
            </p:cNvSpPr>
            <p:nvPr/>
          </p:nvSpPr>
          <p:spPr bwMode="auto">
            <a:xfrm>
              <a:off x="3113456" y="5371581"/>
              <a:ext cx="20040" cy="20876"/>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068" name="Group 1067">
              <a:extLst>
                <a:ext uri="{FF2B5EF4-FFF2-40B4-BE49-F238E27FC236}">
                  <a16:creationId xmlns:a16="http://schemas.microsoft.com/office/drawing/2014/main" id="{EBF064F7-A9EE-B1DB-5938-953AD4A0D4D9}"/>
                </a:ext>
              </a:extLst>
            </p:cNvPr>
            <p:cNvGrpSpPr/>
            <p:nvPr/>
          </p:nvGrpSpPr>
          <p:grpSpPr>
            <a:xfrm>
              <a:off x="2874643" y="5302275"/>
              <a:ext cx="449236" cy="465937"/>
              <a:chOff x="2874643" y="5302275"/>
              <a:chExt cx="449236" cy="465937"/>
            </a:xfrm>
            <a:grpFill/>
          </p:grpSpPr>
          <p:sp>
            <p:nvSpPr>
              <p:cNvPr id="1069" name="Freeform 43">
                <a:extLst>
                  <a:ext uri="{FF2B5EF4-FFF2-40B4-BE49-F238E27FC236}">
                    <a16:creationId xmlns:a16="http://schemas.microsoft.com/office/drawing/2014/main" id="{4FF0E54E-203A-0025-5523-F90C1101CCA6}"/>
                  </a:ext>
                </a:extLst>
              </p:cNvPr>
              <p:cNvSpPr>
                <a:spLocks noEditPoints="1"/>
              </p:cNvSpPr>
              <p:nvPr/>
            </p:nvSpPr>
            <p:spPr bwMode="auto">
              <a:xfrm>
                <a:off x="2874643" y="5302275"/>
                <a:ext cx="362395" cy="409991"/>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0" name="Freeform 44">
                <a:extLst>
                  <a:ext uri="{FF2B5EF4-FFF2-40B4-BE49-F238E27FC236}">
                    <a16:creationId xmlns:a16="http://schemas.microsoft.com/office/drawing/2014/main" id="{BCF6D506-C5A4-4F22-5FD8-D9BF794696EB}"/>
                  </a:ext>
                </a:extLst>
              </p:cNvPr>
              <p:cNvSpPr>
                <a:spLocks/>
              </p:cNvSpPr>
              <p:nvPr/>
            </p:nvSpPr>
            <p:spPr bwMode="auto">
              <a:xfrm>
                <a:off x="2878819" y="5542758"/>
                <a:ext cx="27556" cy="32566"/>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1" name="Freeform 45">
                <a:extLst>
                  <a:ext uri="{FF2B5EF4-FFF2-40B4-BE49-F238E27FC236}">
                    <a16:creationId xmlns:a16="http://schemas.microsoft.com/office/drawing/2014/main" id="{75668FEB-562E-24B6-4314-DC5E0020283D}"/>
                  </a:ext>
                </a:extLst>
              </p:cNvPr>
              <p:cNvSpPr>
                <a:spLocks/>
              </p:cNvSpPr>
              <p:nvPr/>
            </p:nvSpPr>
            <p:spPr bwMode="auto">
              <a:xfrm>
                <a:off x="2893849" y="5584509"/>
                <a:ext cx="20040" cy="22546"/>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2" name="Freeform 46">
                <a:extLst>
                  <a:ext uri="{FF2B5EF4-FFF2-40B4-BE49-F238E27FC236}">
                    <a16:creationId xmlns:a16="http://schemas.microsoft.com/office/drawing/2014/main" id="{E7070C4E-F9EB-EF2F-0B3F-263476EAA15E}"/>
                  </a:ext>
                </a:extLst>
              </p:cNvPr>
              <p:cNvSpPr>
                <a:spLocks/>
              </p:cNvSpPr>
              <p:nvPr/>
            </p:nvSpPr>
            <p:spPr bwMode="auto">
              <a:xfrm>
                <a:off x="3123477" y="5597869"/>
                <a:ext cx="16700" cy="20876"/>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3" name="Freeform 47">
                <a:extLst>
                  <a:ext uri="{FF2B5EF4-FFF2-40B4-BE49-F238E27FC236}">
                    <a16:creationId xmlns:a16="http://schemas.microsoft.com/office/drawing/2014/main" id="{663DFE24-A0BE-8429-4071-B33849062C96}"/>
                  </a:ext>
                </a:extLst>
              </p:cNvPr>
              <p:cNvSpPr>
                <a:spLocks/>
              </p:cNvSpPr>
              <p:nvPr/>
            </p:nvSpPr>
            <p:spPr bwMode="auto">
              <a:xfrm>
                <a:off x="3143517" y="5622919"/>
                <a:ext cx="16700" cy="8350"/>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4" name="Freeform 48">
                <a:extLst>
                  <a:ext uri="{FF2B5EF4-FFF2-40B4-BE49-F238E27FC236}">
                    <a16:creationId xmlns:a16="http://schemas.microsoft.com/office/drawing/2014/main" id="{D62B76DD-B5D3-5119-51B8-CA9C82E0A37A}"/>
                  </a:ext>
                </a:extLst>
              </p:cNvPr>
              <p:cNvSpPr>
                <a:spLocks/>
              </p:cNvSpPr>
              <p:nvPr/>
            </p:nvSpPr>
            <p:spPr bwMode="auto">
              <a:xfrm>
                <a:off x="3156042" y="5657155"/>
                <a:ext cx="11690" cy="19206"/>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5" name="Freeform 49">
                <a:extLst>
                  <a:ext uri="{FF2B5EF4-FFF2-40B4-BE49-F238E27FC236}">
                    <a16:creationId xmlns:a16="http://schemas.microsoft.com/office/drawing/2014/main" id="{C1EE2A80-242B-F07B-1EBE-C61179093FF8}"/>
                  </a:ext>
                </a:extLst>
              </p:cNvPr>
              <p:cNvSpPr>
                <a:spLocks/>
              </p:cNvSpPr>
              <p:nvPr/>
            </p:nvSpPr>
            <p:spPr bwMode="auto">
              <a:xfrm>
                <a:off x="3137672" y="5660495"/>
                <a:ext cx="9185" cy="15030"/>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6" name="Freeform 50">
                <a:extLst>
                  <a:ext uri="{FF2B5EF4-FFF2-40B4-BE49-F238E27FC236}">
                    <a16:creationId xmlns:a16="http://schemas.microsoft.com/office/drawing/2014/main" id="{9124858C-4E12-60C1-0348-9F81859B982E}"/>
                  </a:ext>
                </a:extLst>
              </p:cNvPr>
              <p:cNvSpPr>
                <a:spLocks/>
              </p:cNvSpPr>
              <p:nvPr/>
            </p:nvSpPr>
            <p:spPr bwMode="auto">
              <a:xfrm>
                <a:off x="3033295" y="5737316"/>
                <a:ext cx="143622" cy="30896"/>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7" name="Freeform 51">
                <a:extLst>
                  <a:ext uri="{FF2B5EF4-FFF2-40B4-BE49-F238E27FC236}">
                    <a16:creationId xmlns:a16="http://schemas.microsoft.com/office/drawing/2014/main" id="{89A2C70C-6A15-2E8B-D3D2-40B29C75F3E7}"/>
                  </a:ext>
                </a:extLst>
              </p:cNvPr>
              <p:cNvSpPr>
                <a:spLocks/>
              </p:cNvSpPr>
              <p:nvPr/>
            </p:nvSpPr>
            <p:spPr bwMode="auto">
              <a:xfrm>
                <a:off x="3186937" y="5540253"/>
                <a:ext cx="20876" cy="40081"/>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8" name="Freeform 52">
                <a:extLst>
                  <a:ext uri="{FF2B5EF4-FFF2-40B4-BE49-F238E27FC236}">
                    <a16:creationId xmlns:a16="http://schemas.microsoft.com/office/drawing/2014/main" id="{5A61EEAE-5D31-6834-1FFE-A66250A23D7F}"/>
                  </a:ext>
                </a:extLst>
              </p:cNvPr>
              <p:cNvSpPr>
                <a:spLocks/>
              </p:cNvSpPr>
              <p:nvPr/>
            </p:nvSpPr>
            <p:spPr bwMode="auto">
              <a:xfrm>
                <a:off x="3186937" y="5487647"/>
                <a:ext cx="45926" cy="35906"/>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79" name="Freeform 53">
                <a:extLst>
                  <a:ext uri="{FF2B5EF4-FFF2-40B4-BE49-F238E27FC236}">
                    <a16:creationId xmlns:a16="http://schemas.microsoft.com/office/drawing/2014/main" id="{9A9317A1-0954-27AA-702F-D74E3B4CC1E5}"/>
                  </a:ext>
                </a:extLst>
              </p:cNvPr>
              <p:cNvSpPr>
                <a:spLocks/>
              </p:cNvSpPr>
              <p:nvPr/>
            </p:nvSpPr>
            <p:spPr bwMode="auto">
              <a:xfrm>
                <a:off x="3287139" y="5728130"/>
                <a:ext cx="36740" cy="35906"/>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0" name="Freeform 54">
                <a:extLst>
                  <a:ext uri="{FF2B5EF4-FFF2-40B4-BE49-F238E27FC236}">
                    <a16:creationId xmlns:a16="http://schemas.microsoft.com/office/drawing/2014/main" id="{F0DC89C7-BDC4-223C-73EC-8DC1ED6955CB}"/>
                  </a:ext>
                </a:extLst>
              </p:cNvPr>
              <p:cNvSpPr>
                <a:spLocks/>
              </p:cNvSpPr>
              <p:nvPr/>
            </p:nvSpPr>
            <p:spPr bwMode="auto">
              <a:xfrm>
                <a:off x="3246223" y="5686380"/>
                <a:ext cx="22546" cy="1670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1" name="Freeform 55">
                <a:extLst>
                  <a:ext uri="{FF2B5EF4-FFF2-40B4-BE49-F238E27FC236}">
                    <a16:creationId xmlns:a16="http://schemas.microsoft.com/office/drawing/2014/main" id="{2747EC4A-279C-0C33-CC54-1954AF0D0466}"/>
                  </a:ext>
                </a:extLst>
              </p:cNvPr>
              <p:cNvSpPr>
                <a:spLocks/>
              </p:cNvSpPr>
              <p:nvPr/>
            </p:nvSpPr>
            <p:spPr bwMode="auto">
              <a:xfrm>
                <a:off x="3194453" y="5622919"/>
                <a:ext cx="22546" cy="11690"/>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2" name="Freeform 56">
                <a:extLst>
                  <a:ext uri="{FF2B5EF4-FFF2-40B4-BE49-F238E27FC236}">
                    <a16:creationId xmlns:a16="http://schemas.microsoft.com/office/drawing/2014/main" id="{C920C72D-1FEA-EFB2-384F-9C33533685D9}"/>
                  </a:ext>
                </a:extLst>
              </p:cNvPr>
              <p:cNvSpPr>
                <a:spLocks/>
              </p:cNvSpPr>
              <p:nvPr/>
            </p:nvSpPr>
            <p:spPr bwMode="auto">
              <a:xfrm>
                <a:off x="3140177" y="5436712"/>
                <a:ext cx="22546" cy="20876"/>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83" name="Freeform 58">
                <a:extLst>
                  <a:ext uri="{FF2B5EF4-FFF2-40B4-BE49-F238E27FC236}">
                    <a16:creationId xmlns:a16="http://schemas.microsoft.com/office/drawing/2014/main" id="{15602DF4-D116-FBBA-A83E-6665C8809652}"/>
                  </a:ext>
                </a:extLst>
              </p:cNvPr>
              <p:cNvSpPr>
                <a:spLocks/>
              </p:cNvSpPr>
              <p:nvPr/>
            </p:nvSpPr>
            <p:spPr bwMode="auto">
              <a:xfrm>
                <a:off x="3165227" y="5393291"/>
                <a:ext cx="18370" cy="10855"/>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sp>
        <p:nvSpPr>
          <p:cNvPr id="33" name="Freeform 60">
            <a:extLst>
              <a:ext uri="{FF2B5EF4-FFF2-40B4-BE49-F238E27FC236}">
                <a16:creationId xmlns:a16="http://schemas.microsoft.com/office/drawing/2014/main" id="{35926EAC-69EF-73EE-3039-47C7B16862D8}"/>
              </a:ext>
            </a:extLst>
          </p:cNvPr>
          <p:cNvSpPr>
            <a:spLocks/>
          </p:cNvSpPr>
          <p:nvPr/>
        </p:nvSpPr>
        <p:spPr bwMode="auto">
          <a:xfrm>
            <a:off x="3252599" y="561022"/>
            <a:ext cx="1277862" cy="298738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4" name="Freeform 61">
            <a:extLst>
              <a:ext uri="{FF2B5EF4-FFF2-40B4-BE49-F238E27FC236}">
                <a16:creationId xmlns:a16="http://schemas.microsoft.com/office/drawing/2014/main" id="{18D2FA52-0545-90E5-39AA-823A57B822AC}"/>
              </a:ext>
            </a:extLst>
          </p:cNvPr>
          <p:cNvSpPr>
            <a:spLocks/>
          </p:cNvSpPr>
          <p:nvPr/>
        </p:nvSpPr>
        <p:spPr bwMode="auto">
          <a:xfrm>
            <a:off x="3944515" y="3065316"/>
            <a:ext cx="104411" cy="201030"/>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5" name="Freeform 62">
            <a:extLst>
              <a:ext uri="{FF2B5EF4-FFF2-40B4-BE49-F238E27FC236}">
                <a16:creationId xmlns:a16="http://schemas.microsoft.com/office/drawing/2014/main" id="{A1434CFC-0B1C-3B36-7349-B591EDFBD4AC}"/>
              </a:ext>
            </a:extLst>
          </p:cNvPr>
          <p:cNvSpPr>
            <a:spLocks noEditPoints="1"/>
          </p:cNvSpPr>
          <p:nvPr/>
        </p:nvSpPr>
        <p:spPr bwMode="auto">
          <a:xfrm>
            <a:off x="4164243" y="272724"/>
            <a:ext cx="1111117" cy="2451310"/>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6" name="Freeform 92">
            <a:extLst>
              <a:ext uri="{FF2B5EF4-FFF2-40B4-BE49-F238E27FC236}">
                <a16:creationId xmlns:a16="http://schemas.microsoft.com/office/drawing/2014/main" id="{9398E59A-7788-A284-7BAB-B5D6B45DC7EB}"/>
              </a:ext>
            </a:extLst>
          </p:cNvPr>
          <p:cNvSpPr>
            <a:spLocks/>
          </p:cNvSpPr>
          <p:nvPr/>
        </p:nvSpPr>
        <p:spPr bwMode="auto">
          <a:xfrm>
            <a:off x="1070881" y="5566494"/>
            <a:ext cx="358426" cy="698149"/>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37" name="Group 36">
            <a:extLst>
              <a:ext uri="{FF2B5EF4-FFF2-40B4-BE49-F238E27FC236}">
                <a16:creationId xmlns:a16="http://schemas.microsoft.com/office/drawing/2014/main" id="{78751B0D-2312-8A15-8C34-E6ADB6CE066F}"/>
              </a:ext>
            </a:extLst>
          </p:cNvPr>
          <p:cNvGrpSpPr/>
          <p:nvPr/>
        </p:nvGrpSpPr>
        <p:grpSpPr>
          <a:xfrm>
            <a:off x="1070881" y="5343646"/>
            <a:ext cx="1369805" cy="1044104"/>
            <a:chOff x="1272257" y="5130263"/>
            <a:chExt cx="733974" cy="559457"/>
          </a:xfrm>
          <a:solidFill>
            <a:srgbClr val="FFFF00"/>
          </a:solidFill>
        </p:grpSpPr>
        <p:sp>
          <p:nvSpPr>
            <p:cNvPr id="1063" name="Freeform 93">
              <a:extLst>
                <a:ext uri="{FF2B5EF4-FFF2-40B4-BE49-F238E27FC236}">
                  <a16:creationId xmlns:a16="http://schemas.microsoft.com/office/drawing/2014/main" id="{005DC8A6-6288-C001-7BCB-961140FBF6E3}"/>
                </a:ext>
              </a:extLst>
            </p:cNvPr>
            <p:cNvSpPr>
              <a:spLocks noEditPoints="1"/>
            </p:cNvSpPr>
            <p:nvPr/>
          </p:nvSpPr>
          <p:spPr bwMode="auto">
            <a:xfrm>
              <a:off x="1272257" y="5130263"/>
              <a:ext cx="719779" cy="559457"/>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4" name="Freeform 94">
              <a:extLst>
                <a:ext uri="{FF2B5EF4-FFF2-40B4-BE49-F238E27FC236}">
                  <a16:creationId xmlns:a16="http://schemas.microsoft.com/office/drawing/2014/main" id="{607AF844-9AA8-F868-E01A-2CAFCFB5B6EC}"/>
                </a:ext>
              </a:extLst>
            </p:cNvPr>
            <p:cNvSpPr>
              <a:spLocks/>
            </p:cNvSpPr>
            <p:nvPr/>
          </p:nvSpPr>
          <p:spPr bwMode="auto">
            <a:xfrm>
              <a:off x="1899350" y="5420847"/>
              <a:ext cx="62626" cy="49266"/>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5" name="Freeform 95">
              <a:extLst>
                <a:ext uri="{FF2B5EF4-FFF2-40B4-BE49-F238E27FC236}">
                  <a16:creationId xmlns:a16="http://schemas.microsoft.com/office/drawing/2014/main" id="{2978C3E6-4A46-B9B8-6CAB-366CD95BC2A6}"/>
                </a:ext>
              </a:extLst>
            </p:cNvPr>
            <p:cNvSpPr>
              <a:spLocks/>
            </p:cNvSpPr>
            <p:nvPr/>
          </p:nvSpPr>
          <p:spPr bwMode="auto">
            <a:xfrm>
              <a:off x="1976171" y="5410826"/>
              <a:ext cx="30060" cy="21710"/>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6" name="Freeform 96">
              <a:extLst>
                <a:ext uri="{FF2B5EF4-FFF2-40B4-BE49-F238E27FC236}">
                  <a16:creationId xmlns:a16="http://schemas.microsoft.com/office/drawing/2014/main" id="{91273980-9481-71DB-78E3-A242561FE899}"/>
                </a:ext>
              </a:extLst>
            </p:cNvPr>
            <p:cNvSpPr>
              <a:spLocks/>
            </p:cNvSpPr>
            <p:nvPr/>
          </p:nvSpPr>
          <p:spPr bwMode="auto">
            <a:xfrm>
              <a:off x="1836725" y="5480967"/>
              <a:ext cx="25050" cy="2004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38" name="Freeform 99">
            <a:extLst>
              <a:ext uri="{FF2B5EF4-FFF2-40B4-BE49-F238E27FC236}">
                <a16:creationId xmlns:a16="http://schemas.microsoft.com/office/drawing/2014/main" id="{E53FBB07-91A2-CB22-B84C-6C613F1877BD}"/>
              </a:ext>
            </a:extLst>
          </p:cNvPr>
          <p:cNvSpPr>
            <a:spLocks/>
          </p:cNvSpPr>
          <p:nvPr/>
        </p:nvSpPr>
        <p:spPr bwMode="auto">
          <a:xfrm>
            <a:off x="2629250" y="3877225"/>
            <a:ext cx="14025" cy="12467"/>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9" name="Freeform 102">
            <a:extLst>
              <a:ext uri="{FF2B5EF4-FFF2-40B4-BE49-F238E27FC236}">
                <a16:creationId xmlns:a16="http://schemas.microsoft.com/office/drawing/2014/main" id="{621F9E78-034B-39DC-8BCA-70CD4CC6816F}"/>
              </a:ext>
            </a:extLst>
          </p:cNvPr>
          <p:cNvSpPr>
            <a:spLocks/>
          </p:cNvSpPr>
          <p:nvPr/>
        </p:nvSpPr>
        <p:spPr bwMode="auto">
          <a:xfrm>
            <a:off x="2752361" y="3844499"/>
            <a:ext cx="20259" cy="4675"/>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0" name="Group 39">
            <a:extLst>
              <a:ext uri="{FF2B5EF4-FFF2-40B4-BE49-F238E27FC236}">
                <a16:creationId xmlns:a16="http://schemas.microsoft.com/office/drawing/2014/main" id="{44DBDF0D-2533-CC22-62F7-7D5B3B0E014B}"/>
              </a:ext>
            </a:extLst>
          </p:cNvPr>
          <p:cNvGrpSpPr/>
          <p:nvPr/>
        </p:nvGrpSpPr>
        <p:grpSpPr>
          <a:xfrm>
            <a:off x="1282837" y="2575995"/>
            <a:ext cx="964636" cy="1913676"/>
            <a:chOff x="1385819" y="3647284"/>
            <a:chExt cx="516872" cy="1025394"/>
          </a:xfrm>
          <a:solidFill>
            <a:schemeClr val="accent1">
              <a:lumMod val="60000"/>
              <a:lumOff val="40000"/>
            </a:schemeClr>
          </a:solidFill>
        </p:grpSpPr>
        <p:sp>
          <p:nvSpPr>
            <p:cNvPr id="1033" name="Freeform 71">
              <a:extLst>
                <a:ext uri="{FF2B5EF4-FFF2-40B4-BE49-F238E27FC236}">
                  <a16:creationId xmlns:a16="http://schemas.microsoft.com/office/drawing/2014/main" id="{E0CDBA5E-8A01-9574-6B71-78E810B7AFAC}"/>
                </a:ext>
              </a:extLst>
            </p:cNvPr>
            <p:cNvSpPr>
              <a:spLocks/>
            </p:cNvSpPr>
            <p:nvPr/>
          </p:nvSpPr>
          <p:spPr bwMode="auto">
            <a:xfrm>
              <a:off x="1508565" y="4153300"/>
              <a:ext cx="23380" cy="48431"/>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1034" name="Group 1033">
              <a:extLst>
                <a:ext uri="{FF2B5EF4-FFF2-40B4-BE49-F238E27FC236}">
                  <a16:creationId xmlns:a16="http://schemas.microsoft.com/office/drawing/2014/main" id="{F6DFE2C1-E4C5-AE29-D1D2-201F9E60E20F}"/>
                </a:ext>
              </a:extLst>
            </p:cNvPr>
            <p:cNvGrpSpPr/>
            <p:nvPr/>
          </p:nvGrpSpPr>
          <p:grpSpPr>
            <a:xfrm>
              <a:off x="1385819" y="3647284"/>
              <a:ext cx="516872" cy="1025394"/>
              <a:chOff x="1385819" y="3647284"/>
              <a:chExt cx="516872" cy="1025394"/>
            </a:xfrm>
            <a:grpFill/>
          </p:grpSpPr>
          <p:sp>
            <p:nvSpPr>
              <p:cNvPr id="1035" name="Freeform 73">
                <a:extLst>
                  <a:ext uri="{FF2B5EF4-FFF2-40B4-BE49-F238E27FC236}">
                    <a16:creationId xmlns:a16="http://schemas.microsoft.com/office/drawing/2014/main" id="{85FACF9E-D1EF-3219-888B-9BBCBD5FBAAD}"/>
                  </a:ext>
                </a:extLst>
              </p:cNvPr>
              <p:cNvSpPr>
                <a:spLocks noEditPoints="1"/>
              </p:cNvSpPr>
              <p:nvPr/>
            </p:nvSpPr>
            <p:spPr bwMode="auto">
              <a:xfrm>
                <a:off x="1455125" y="3868562"/>
                <a:ext cx="447566" cy="804116"/>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6" name="Freeform 74">
                <a:extLst>
                  <a:ext uri="{FF2B5EF4-FFF2-40B4-BE49-F238E27FC236}">
                    <a16:creationId xmlns:a16="http://schemas.microsoft.com/office/drawing/2014/main" id="{064FE948-5909-96C4-D298-83CFAE9B0FDB}"/>
                  </a:ext>
                </a:extLst>
              </p:cNvPr>
              <p:cNvSpPr>
                <a:spLocks/>
              </p:cNvSpPr>
              <p:nvPr/>
            </p:nvSpPr>
            <p:spPr bwMode="auto">
              <a:xfrm>
                <a:off x="1491030" y="4124910"/>
                <a:ext cx="21710" cy="334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7" name="Freeform 66">
                <a:extLst>
                  <a:ext uri="{FF2B5EF4-FFF2-40B4-BE49-F238E27FC236}">
                    <a16:creationId xmlns:a16="http://schemas.microsoft.com/office/drawing/2014/main" id="{42D4ED49-688E-9533-F52D-D357C90E23E5}"/>
                  </a:ext>
                </a:extLst>
              </p:cNvPr>
              <p:cNvSpPr>
                <a:spLocks/>
              </p:cNvSpPr>
              <p:nvPr/>
            </p:nvSpPr>
            <p:spPr bwMode="auto">
              <a:xfrm>
                <a:off x="1525266" y="4161650"/>
                <a:ext cx="19206" cy="31730"/>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8" name="Freeform 67">
                <a:extLst>
                  <a:ext uri="{FF2B5EF4-FFF2-40B4-BE49-F238E27FC236}">
                    <a16:creationId xmlns:a16="http://schemas.microsoft.com/office/drawing/2014/main" id="{AC3DC0E9-84DF-3EB7-8763-5636ED240E79}"/>
                  </a:ext>
                </a:extLst>
              </p:cNvPr>
              <p:cNvSpPr>
                <a:spLocks/>
              </p:cNvSpPr>
              <p:nvPr/>
            </p:nvSpPr>
            <p:spPr bwMode="auto">
              <a:xfrm>
                <a:off x="1469320" y="4143280"/>
                <a:ext cx="24216" cy="34236"/>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9" name="Freeform 68">
                <a:extLst>
                  <a:ext uri="{FF2B5EF4-FFF2-40B4-BE49-F238E27FC236}">
                    <a16:creationId xmlns:a16="http://schemas.microsoft.com/office/drawing/2014/main" id="{FE2FE694-3D14-ECCD-162D-7C5DD2063147}"/>
                  </a:ext>
                </a:extLst>
              </p:cNvPr>
              <p:cNvSpPr>
                <a:spLocks/>
              </p:cNvSpPr>
              <p:nvPr/>
            </p:nvSpPr>
            <p:spPr bwMode="auto">
              <a:xfrm>
                <a:off x="1479340" y="4123240"/>
                <a:ext cx="7515" cy="12525"/>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0" name="Freeform 69">
                <a:extLst>
                  <a:ext uri="{FF2B5EF4-FFF2-40B4-BE49-F238E27FC236}">
                    <a16:creationId xmlns:a16="http://schemas.microsoft.com/office/drawing/2014/main" id="{84AD977A-FA3E-8630-905D-193CDC9795DA}"/>
                  </a:ext>
                </a:extLst>
              </p:cNvPr>
              <p:cNvSpPr>
                <a:spLocks/>
              </p:cNvSpPr>
              <p:nvPr/>
            </p:nvSpPr>
            <p:spPr bwMode="auto">
              <a:xfrm>
                <a:off x="1443434" y="4071469"/>
                <a:ext cx="30896" cy="20876"/>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1" name="Freeform 70">
                <a:extLst>
                  <a:ext uri="{FF2B5EF4-FFF2-40B4-BE49-F238E27FC236}">
                    <a16:creationId xmlns:a16="http://schemas.microsoft.com/office/drawing/2014/main" id="{C5597F22-EE01-79FC-CE0C-3B341DE48C0C}"/>
                  </a:ext>
                </a:extLst>
              </p:cNvPr>
              <p:cNvSpPr>
                <a:spLocks/>
              </p:cNvSpPr>
              <p:nvPr/>
            </p:nvSpPr>
            <p:spPr bwMode="auto">
              <a:xfrm>
                <a:off x="1486020" y="4046419"/>
                <a:ext cx="4175" cy="5010"/>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2" name="Freeform 71">
                <a:extLst>
                  <a:ext uri="{FF2B5EF4-FFF2-40B4-BE49-F238E27FC236}">
                    <a16:creationId xmlns:a16="http://schemas.microsoft.com/office/drawing/2014/main" id="{ACFD3C8A-489F-6B15-F4C1-B3C56FFA212E}"/>
                  </a:ext>
                </a:extLst>
              </p:cNvPr>
              <p:cNvSpPr>
                <a:spLocks/>
              </p:cNvSpPr>
              <p:nvPr/>
            </p:nvSpPr>
            <p:spPr bwMode="auto">
              <a:xfrm>
                <a:off x="1412539" y="4036399"/>
                <a:ext cx="11690" cy="14195"/>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3" name="Freeform 72">
                <a:extLst>
                  <a:ext uri="{FF2B5EF4-FFF2-40B4-BE49-F238E27FC236}">
                    <a16:creationId xmlns:a16="http://schemas.microsoft.com/office/drawing/2014/main" id="{2FF63B98-47ED-8D38-BFAF-4925F8BDB6E6}"/>
                  </a:ext>
                </a:extLst>
              </p:cNvPr>
              <p:cNvSpPr>
                <a:spLocks/>
              </p:cNvSpPr>
              <p:nvPr/>
            </p:nvSpPr>
            <p:spPr bwMode="auto">
              <a:xfrm>
                <a:off x="1409199" y="4057274"/>
                <a:ext cx="3340" cy="334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4" name="Freeform 73">
                <a:extLst>
                  <a:ext uri="{FF2B5EF4-FFF2-40B4-BE49-F238E27FC236}">
                    <a16:creationId xmlns:a16="http://schemas.microsoft.com/office/drawing/2014/main" id="{1E1B7D58-608E-7AF9-DF3D-FDD96939BD2F}"/>
                  </a:ext>
                </a:extLst>
              </p:cNvPr>
              <p:cNvSpPr>
                <a:spLocks/>
              </p:cNvSpPr>
              <p:nvPr/>
            </p:nvSpPr>
            <p:spPr bwMode="auto">
              <a:xfrm>
                <a:off x="1415044" y="3972103"/>
                <a:ext cx="22546" cy="63461"/>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5" name="Freeform 74">
                <a:extLst>
                  <a:ext uri="{FF2B5EF4-FFF2-40B4-BE49-F238E27FC236}">
                    <a16:creationId xmlns:a16="http://schemas.microsoft.com/office/drawing/2014/main" id="{6C969183-C3BE-E14E-ACA0-C05741F3D484}"/>
                  </a:ext>
                </a:extLst>
              </p:cNvPr>
              <p:cNvSpPr>
                <a:spLocks/>
              </p:cNvSpPr>
              <p:nvPr/>
            </p:nvSpPr>
            <p:spPr bwMode="auto">
              <a:xfrm>
                <a:off x="1481010" y="3914487"/>
                <a:ext cx="9185" cy="9185"/>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6" name="Freeform 75">
                <a:extLst>
                  <a:ext uri="{FF2B5EF4-FFF2-40B4-BE49-F238E27FC236}">
                    <a16:creationId xmlns:a16="http://schemas.microsoft.com/office/drawing/2014/main" id="{7CD41A87-DFB8-2817-669E-D032AE2B0371}"/>
                  </a:ext>
                </a:extLst>
              </p:cNvPr>
              <p:cNvSpPr>
                <a:spLocks/>
              </p:cNvSpPr>
              <p:nvPr/>
            </p:nvSpPr>
            <p:spPr bwMode="auto">
              <a:xfrm>
                <a:off x="1435084" y="3889437"/>
                <a:ext cx="52606" cy="77656"/>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7" name="Freeform 76">
                <a:extLst>
                  <a:ext uri="{FF2B5EF4-FFF2-40B4-BE49-F238E27FC236}">
                    <a16:creationId xmlns:a16="http://schemas.microsoft.com/office/drawing/2014/main" id="{0834ECA7-FA46-4066-CAA6-3696B7CCF642}"/>
                  </a:ext>
                </a:extLst>
              </p:cNvPr>
              <p:cNvSpPr>
                <a:spLocks/>
              </p:cNvSpPr>
              <p:nvPr/>
            </p:nvSpPr>
            <p:spPr bwMode="auto">
              <a:xfrm>
                <a:off x="1631312" y="3820131"/>
                <a:ext cx="36740" cy="28390"/>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8" name="Freeform 77">
                <a:extLst>
                  <a:ext uri="{FF2B5EF4-FFF2-40B4-BE49-F238E27FC236}">
                    <a16:creationId xmlns:a16="http://schemas.microsoft.com/office/drawing/2014/main" id="{2B76FADE-4AAD-9AB6-CF06-5BD07B6DFD6E}"/>
                  </a:ext>
                </a:extLst>
              </p:cNvPr>
              <p:cNvSpPr>
                <a:spLocks/>
              </p:cNvSpPr>
              <p:nvPr/>
            </p:nvSpPr>
            <p:spPr bwMode="auto">
              <a:xfrm>
                <a:off x="1646342" y="3814286"/>
                <a:ext cx="13360" cy="14195"/>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49" name="Freeform 78">
                <a:extLst>
                  <a:ext uri="{FF2B5EF4-FFF2-40B4-BE49-F238E27FC236}">
                    <a16:creationId xmlns:a16="http://schemas.microsoft.com/office/drawing/2014/main" id="{47786322-A536-3793-DA54-2913C2037D3A}"/>
                  </a:ext>
                </a:extLst>
              </p:cNvPr>
              <p:cNvSpPr>
                <a:spLocks/>
              </p:cNvSpPr>
              <p:nvPr/>
            </p:nvSpPr>
            <p:spPr bwMode="auto">
              <a:xfrm>
                <a:off x="1652187" y="3797586"/>
                <a:ext cx="12525" cy="15030"/>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0" name="Freeform 79">
                <a:extLst>
                  <a:ext uri="{FF2B5EF4-FFF2-40B4-BE49-F238E27FC236}">
                    <a16:creationId xmlns:a16="http://schemas.microsoft.com/office/drawing/2014/main" id="{D3B58526-C4EC-8826-1978-2D71020B092F}"/>
                  </a:ext>
                </a:extLst>
              </p:cNvPr>
              <p:cNvSpPr>
                <a:spLocks/>
              </p:cNvSpPr>
              <p:nvPr/>
            </p:nvSpPr>
            <p:spPr bwMode="auto">
              <a:xfrm>
                <a:off x="1666383" y="3804266"/>
                <a:ext cx="19206" cy="14195"/>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1" name="Freeform 80">
                <a:extLst>
                  <a:ext uri="{FF2B5EF4-FFF2-40B4-BE49-F238E27FC236}">
                    <a16:creationId xmlns:a16="http://schemas.microsoft.com/office/drawing/2014/main" id="{7425BC44-FB01-F76D-49AD-20707FFBEC9A}"/>
                  </a:ext>
                </a:extLst>
              </p:cNvPr>
              <p:cNvSpPr>
                <a:spLocks/>
              </p:cNvSpPr>
              <p:nvPr/>
            </p:nvSpPr>
            <p:spPr bwMode="auto">
              <a:xfrm>
                <a:off x="1671393" y="3824306"/>
                <a:ext cx="9185" cy="5845"/>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2" name="Freeform 81">
                <a:extLst>
                  <a:ext uri="{FF2B5EF4-FFF2-40B4-BE49-F238E27FC236}">
                    <a16:creationId xmlns:a16="http://schemas.microsoft.com/office/drawing/2014/main" id="{3B51AB81-2D03-ACC5-F0A8-B18A47B5A620}"/>
                  </a:ext>
                </a:extLst>
              </p:cNvPr>
              <p:cNvSpPr>
                <a:spLocks/>
              </p:cNvSpPr>
              <p:nvPr/>
            </p:nvSpPr>
            <p:spPr bwMode="auto">
              <a:xfrm>
                <a:off x="1631312" y="3846016"/>
                <a:ext cx="15865" cy="1670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3" name="Freeform 82">
                <a:extLst>
                  <a:ext uri="{FF2B5EF4-FFF2-40B4-BE49-F238E27FC236}">
                    <a16:creationId xmlns:a16="http://schemas.microsoft.com/office/drawing/2014/main" id="{00B40E35-AEE8-39C4-0CD4-1590562831F6}"/>
                  </a:ext>
                </a:extLst>
              </p:cNvPr>
              <p:cNvSpPr>
                <a:spLocks/>
              </p:cNvSpPr>
              <p:nvPr/>
            </p:nvSpPr>
            <p:spPr bwMode="auto">
              <a:xfrm>
                <a:off x="1653022" y="3851026"/>
                <a:ext cx="7515" cy="14195"/>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4" name="Freeform 83">
                <a:extLst>
                  <a:ext uri="{FF2B5EF4-FFF2-40B4-BE49-F238E27FC236}">
                    <a16:creationId xmlns:a16="http://schemas.microsoft.com/office/drawing/2014/main" id="{40B6D709-9F7D-8697-60D3-B5D8C721F0D2}"/>
                  </a:ext>
                </a:extLst>
              </p:cNvPr>
              <p:cNvSpPr>
                <a:spLocks/>
              </p:cNvSpPr>
              <p:nvPr/>
            </p:nvSpPr>
            <p:spPr bwMode="auto">
              <a:xfrm>
                <a:off x="1754059" y="3658139"/>
                <a:ext cx="15030" cy="31730"/>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5" name="Freeform 84">
                <a:extLst>
                  <a:ext uri="{FF2B5EF4-FFF2-40B4-BE49-F238E27FC236}">
                    <a16:creationId xmlns:a16="http://schemas.microsoft.com/office/drawing/2014/main" id="{3E92A6A3-6E97-3D2A-DB13-563AA39B4E0D}"/>
                  </a:ext>
                </a:extLst>
              </p:cNvPr>
              <p:cNvSpPr>
                <a:spLocks/>
              </p:cNvSpPr>
              <p:nvPr/>
            </p:nvSpPr>
            <p:spPr bwMode="auto">
              <a:xfrm>
                <a:off x="1770759" y="3672334"/>
                <a:ext cx="5845" cy="668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6" name="Freeform 85">
                <a:extLst>
                  <a:ext uri="{FF2B5EF4-FFF2-40B4-BE49-F238E27FC236}">
                    <a16:creationId xmlns:a16="http://schemas.microsoft.com/office/drawing/2014/main" id="{6180A920-F633-4F7D-4635-4CFEFD0753FF}"/>
                  </a:ext>
                </a:extLst>
              </p:cNvPr>
              <p:cNvSpPr>
                <a:spLocks/>
              </p:cNvSpPr>
              <p:nvPr/>
            </p:nvSpPr>
            <p:spPr bwMode="auto">
              <a:xfrm>
                <a:off x="1727338" y="3663149"/>
                <a:ext cx="43421" cy="91016"/>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7" name="Freeform 86">
                <a:extLst>
                  <a:ext uri="{FF2B5EF4-FFF2-40B4-BE49-F238E27FC236}">
                    <a16:creationId xmlns:a16="http://schemas.microsoft.com/office/drawing/2014/main" id="{A8270246-42BE-F79D-FB60-A39CCCA4D293}"/>
                  </a:ext>
                </a:extLst>
              </p:cNvPr>
              <p:cNvSpPr>
                <a:spLocks/>
              </p:cNvSpPr>
              <p:nvPr/>
            </p:nvSpPr>
            <p:spPr bwMode="auto">
              <a:xfrm>
                <a:off x="1768254" y="3647284"/>
                <a:ext cx="10855" cy="20876"/>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8" name="Line 87">
                <a:extLst>
                  <a:ext uri="{FF2B5EF4-FFF2-40B4-BE49-F238E27FC236}">
                    <a16:creationId xmlns:a16="http://schemas.microsoft.com/office/drawing/2014/main" id="{3E52F9FB-E0A4-99A0-568C-1138B9E74009}"/>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59" name="Line 88">
                <a:extLst>
                  <a:ext uri="{FF2B5EF4-FFF2-40B4-BE49-F238E27FC236}">
                    <a16:creationId xmlns:a16="http://schemas.microsoft.com/office/drawing/2014/main" id="{C99A5DE2-D149-29D2-2C81-CB69AC8023E0}"/>
                  </a:ext>
                </a:extLst>
              </p:cNvPr>
              <p:cNvSpPr>
                <a:spLocks noChangeShapeType="1"/>
              </p:cNvSpPr>
              <p:nvPr/>
            </p:nvSpPr>
            <p:spPr bwMode="auto">
              <a:xfrm>
                <a:off x="1410034" y="4058109"/>
                <a:ext cx="835" cy="835"/>
              </a:xfrm>
              <a:prstGeom prst="line">
                <a:avLst/>
              </a:pr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0" name="Freeform 89">
                <a:extLst>
                  <a:ext uri="{FF2B5EF4-FFF2-40B4-BE49-F238E27FC236}">
                    <a16:creationId xmlns:a16="http://schemas.microsoft.com/office/drawing/2014/main" id="{F8DD9F5F-58DE-96AB-AC66-187CBC5DD3E1}"/>
                  </a:ext>
                </a:extLst>
              </p:cNvPr>
              <p:cNvSpPr>
                <a:spLocks/>
              </p:cNvSpPr>
              <p:nvPr/>
            </p:nvSpPr>
            <p:spPr bwMode="auto">
              <a:xfrm>
                <a:off x="1385819" y="4204236"/>
                <a:ext cx="138612" cy="116901"/>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1" name="Freeform 90">
                <a:extLst>
                  <a:ext uri="{FF2B5EF4-FFF2-40B4-BE49-F238E27FC236}">
                    <a16:creationId xmlns:a16="http://schemas.microsoft.com/office/drawing/2014/main" id="{D905BE03-EC25-D5AA-8138-70D5DF8CAD06}"/>
                  </a:ext>
                </a:extLst>
              </p:cNvPr>
              <p:cNvSpPr>
                <a:spLocks/>
              </p:cNvSpPr>
              <p:nvPr/>
            </p:nvSpPr>
            <p:spPr bwMode="auto">
              <a:xfrm>
                <a:off x="1560336" y="4284397"/>
                <a:ext cx="24216" cy="28390"/>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62" name="Freeform 91">
                <a:extLst>
                  <a:ext uri="{FF2B5EF4-FFF2-40B4-BE49-F238E27FC236}">
                    <a16:creationId xmlns:a16="http://schemas.microsoft.com/office/drawing/2014/main" id="{080B4146-971F-F471-6809-C57C266E199E}"/>
                  </a:ext>
                </a:extLst>
              </p:cNvPr>
              <p:cNvSpPr>
                <a:spLocks/>
              </p:cNvSpPr>
              <p:nvPr/>
            </p:nvSpPr>
            <p:spPr bwMode="auto">
              <a:xfrm>
                <a:off x="1724833" y="4612556"/>
                <a:ext cx="37576" cy="15865"/>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grpSp>
      <p:grpSp>
        <p:nvGrpSpPr>
          <p:cNvPr id="41" name="Group 40">
            <a:extLst>
              <a:ext uri="{FF2B5EF4-FFF2-40B4-BE49-F238E27FC236}">
                <a16:creationId xmlns:a16="http://schemas.microsoft.com/office/drawing/2014/main" id="{D88CE230-52B3-FE24-5621-7E1469DD9D8F}"/>
              </a:ext>
            </a:extLst>
          </p:cNvPr>
          <p:cNvGrpSpPr/>
          <p:nvPr/>
        </p:nvGrpSpPr>
        <p:grpSpPr>
          <a:xfrm>
            <a:off x="2947153" y="3110508"/>
            <a:ext cx="709056" cy="564127"/>
            <a:chOff x="2277611" y="3933693"/>
            <a:chExt cx="379930" cy="302273"/>
          </a:xfrm>
          <a:solidFill>
            <a:schemeClr val="accent1">
              <a:lumMod val="60000"/>
              <a:lumOff val="40000"/>
            </a:schemeClr>
          </a:solidFill>
        </p:grpSpPr>
        <p:sp>
          <p:nvSpPr>
            <p:cNvPr id="1027" name="Freeform 106">
              <a:extLst>
                <a:ext uri="{FF2B5EF4-FFF2-40B4-BE49-F238E27FC236}">
                  <a16:creationId xmlns:a16="http://schemas.microsoft.com/office/drawing/2014/main" id="{3F586C24-5261-3E22-6AB6-BD0E48AA2912}"/>
                </a:ext>
              </a:extLst>
            </p:cNvPr>
            <p:cNvSpPr>
              <a:spLocks noEditPoints="1"/>
            </p:cNvSpPr>
            <p:nvPr/>
          </p:nvSpPr>
          <p:spPr bwMode="auto">
            <a:xfrm>
              <a:off x="2277611" y="3933693"/>
              <a:ext cx="157817" cy="291419"/>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1" name="Freeform 107">
              <a:extLst>
                <a:ext uri="{FF2B5EF4-FFF2-40B4-BE49-F238E27FC236}">
                  <a16:creationId xmlns:a16="http://schemas.microsoft.com/office/drawing/2014/main" id="{4B6D5574-A60A-24EC-A24E-ADD1939F57FB}"/>
                </a:ext>
              </a:extLst>
            </p:cNvPr>
            <p:cNvSpPr>
              <a:spLocks/>
            </p:cNvSpPr>
            <p:nvPr/>
          </p:nvSpPr>
          <p:spPr bwMode="auto">
            <a:xfrm>
              <a:off x="2432923" y="4078149"/>
              <a:ext cx="95191" cy="157817"/>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32" name="Freeform 108">
              <a:extLst>
                <a:ext uri="{FF2B5EF4-FFF2-40B4-BE49-F238E27FC236}">
                  <a16:creationId xmlns:a16="http://schemas.microsoft.com/office/drawing/2014/main" id="{00CA0521-564B-6303-4D39-001470E963CF}"/>
                </a:ext>
              </a:extLst>
            </p:cNvPr>
            <p:cNvSpPr>
              <a:spLocks/>
            </p:cNvSpPr>
            <p:nvPr/>
          </p:nvSpPr>
          <p:spPr bwMode="auto">
            <a:xfrm>
              <a:off x="2628315" y="4166660"/>
              <a:ext cx="29226" cy="30896"/>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3" name="Freeform 110">
            <a:extLst>
              <a:ext uri="{FF2B5EF4-FFF2-40B4-BE49-F238E27FC236}">
                <a16:creationId xmlns:a16="http://schemas.microsoft.com/office/drawing/2014/main" id="{C732A0E8-BE29-01B8-455A-9399EEB3ABB3}"/>
              </a:ext>
            </a:extLst>
          </p:cNvPr>
          <p:cNvSpPr>
            <a:spLocks/>
          </p:cNvSpPr>
          <p:nvPr/>
        </p:nvSpPr>
        <p:spPr bwMode="auto">
          <a:xfrm>
            <a:off x="2967417" y="3581135"/>
            <a:ext cx="23375" cy="60777"/>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4" name="Freeform 111">
            <a:extLst>
              <a:ext uri="{FF2B5EF4-FFF2-40B4-BE49-F238E27FC236}">
                <a16:creationId xmlns:a16="http://schemas.microsoft.com/office/drawing/2014/main" id="{A9E42E98-C1E0-BCC9-3353-F27C5DC7730A}"/>
              </a:ext>
            </a:extLst>
          </p:cNvPr>
          <p:cNvSpPr>
            <a:spLocks/>
          </p:cNvSpPr>
          <p:nvPr/>
        </p:nvSpPr>
        <p:spPr bwMode="auto">
          <a:xfrm>
            <a:off x="2984559" y="3634119"/>
            <a:ext cx="17141" cy="17141"/>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5" name="Freeform 112">
            <a:extLst>
              <a:ext uri="{FF2B5EF4-FFF2-40B4-BE49-F238E27FC236}">
                <a16:creationId xmlns:a16="http://schemas.microsoft.com/office/drawing/2014/main" id="{37049513-F89B-2F28-2238-84FECFF8D3E0}"/>
              </a:ext>
            </a:extLst>
          </p:cNvPr>
          <p:cNvSpPr>
            <a:spLocks/>
          </p:cNvSpPr>
          <p:nvPr/>
        </p:nvSpPr>
        <p:spPr bwMode="auto">
          <a:xfrm>
            <a:off x="2975209" y="3652819"/>
            <a:ext cx="7792" cy="7792"/>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6" name="Freeform 113">
            <a:extLst>
              <a:ext uri="{FF2B5EF4-FFF2-40B4-BE49-F238E27FC236}">
                <a16:creationId xmlns:a16="http://schemas.microsoft.com/office/drawing/2014/main" id="{C174E271-773D-B6ED-3B06-EDC87BF8506C}"/>
              </a:ext>
            </a:extLst>
          </p:cNvPr>
          <p:cNvSpPr>
            <a:spLocks/>
          </p:cNvSpPr>
          <p:nvPr/>
        </p:nvSpPr>
        <p:spPr bwMode="auto">
          <a:xfrm>
            <a:off x="3004817" y="3671520"/>
            <a:ext cx="7792" cy="9350"/>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nvGrpSpPr>
          <p:cNvPr id="47" name="Group 46">
            <a:extLst>
              <a:ext uri="{FF2B5EF4-FFF2-40B4-BE49-F238E27FC236}">
                <a16:creationId xmlns:a16="http://schemas.microsoft.com/office/drawing/2014/main" id="{3B194E6C-24DF-6993-8D24-325AE06DF2AC}"/>
              </a:ext>
            </a:extLst>
          </p:cNvPr>
          <p:cNvGrpSpPr/>
          <p:nvPr/>
        </p:nvGrpSpPr>
        <p:grpSpPr>
          <a:xfrm>
            <a:off x="2465621" y="3825797"/>
            <a:ext cx="395826" cy="469070"/>
            <a:chOff x="2019592" y="4316962"/>
            <a:chExt cx="212093" cy="251339"/>
          </a:xfrm>
          <a:solidFill>
            <a:schemeClr val="accent1">
              <a:lumMod val="60000"/>
              <a:lumOff val="40000"/>
            </a:schemeClr>
          </a:solidFill>
        </p:grpSpPr>
        <p:sp>
          <p:nvSpPr>
            <p:cNvPr id="61" name="Freeform 97">
              <a:extLst>
                <a:ext uri="{FF2B5EF4-FFF2-40B4-BE49-F238E27FC236}">
                  <a16:creationId xmlns:a16="http://schemas.microsoft.com/office/drawing/2014/main" id="{29277C57-918E-BFF8-7655-060E15680982}"/>
                </a:ext>
              </a:extLst>
            </p:cNvPr>
            <p:cNvSpPr>
              <a:spLocks/>
            </p:cNvSpPr>
            <p:nvPr/>
          </p:nvSpPr>
          <p:spPr bwMode="auto">
            <a:xfrm>
              <a:off x="2019592" y="4329488"/>
              <a:ext cx="212093" cy="238813"/>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2" name="Freeform 98">
              <a:extLst>
                <a:ext uri="{FF2B5EF4-FFF2-40B4-BE49-F238E27FC236}">
                  <a16:creationId xmlns:a16="http://schemas.microsoft.com/office/drawing/2014/main" id="{29075C3B-43C0-D94B-8016-1E0433DC4CD0}"/>
                </a:ext>
              </a:extLst>
            </p:cNvPr>
            <p:cNvSpPr>
              <a:spLocks/>
            </p:cNvSpPr>
            <p:nvPr/>
          </p:nvSpPr>
          <p:spPr bwMode="auto">
            <a:xfrm>
              <a:off x="2094743" y="4357043"/>
              <a:ext cx="11690" cy="15865"/>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3" name="Freeform 100">
              <a:extLst>
                <a:ext uri="{FF2B5EF4-FFF2-40B4-BE49-F238E27FC236}">
                  <a16:creationId xmlns:a16="http://schemas.microsoft.com/office/drawing/2014/main" id="{BECA48D8-1455-80A9-AA4E-AC339BE1AAF0}"/>
                </a:ext>
              </a:extLst>
            </p:cNvPr>
            <p:cNvSpPr>
              <a:spLocks/>
            </p:cNvSpPr>
            <p:nvPr/>
          </p:nvSpPr>
          <p:spPr bwMode="auto">
            <a:xfrm>
              <a:off x="2119793" y="4335333"/>
              <a:ext cx="14195" cy="7515"/>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24" name="Freeform 101">
              <a:extLst>
                <a:ext uri="{FF2B5EF4-FFF2-40B4-BE49-F238E27FC236}">
                  <a16:creationId xmlns:a16="http://schemas.microsoft.com/office/drawing/2014/main" id="{F035D860-0307-417E-DE3B-95185D285B03}"/>
                </a:ext>
              </a:extLst>
            </p:cNvPr>
            <p:cNvSpPr>
              <a:spLocks/>
            </p:cNvSpPr>
            <p:nvPr/>
          </p:nvSpPr>
          <p:spPr bwMode="auto">
            <a:xfrm>
              <a:off x="2147349" y="4329488"/>
              <a:ext cx="15030" cy="4175"/>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25" name="Freeform 114">
              <a:extLst>
                <a:ext uri="{FF2B5EF4-FFF2-40B4-BE49-F238E27FC236}">
                  <a16:creationId xmlns:a16="http://schemas.microsoft.com/office/drawing/2014/main" id="{9C39D649-C140-7DC1-F344-FFD20F8A89A7}"/>
                </a:ext>
              </a:extLst>
            </p:cNvPr>
            <p:cNvSpPr>
              <a:spLocks/>
            </p:cNvSpPr>
            <p:nvPr/>
          </p:nvSpPr>
          <p:spPr bwMode="auto">
            <a:xfrm>
              <a:off x="2202460" y="4316962"/>
              <a:ext cx="9185" cy="5010"/>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48" name="Freeform 115">
            <a:extLst>
              <a:ext uri="{FF2B5EF4-FFF2-40B4-BE49-F238E27FC236}">
                <a16:creationId xmlns:a16="http://schemas.microsoft.com/office/drawing/2014/main" id="{213AE9D9-3D01-704F-BEAB-2AB453961025}"/>
              </a:ext>
            </a:extLst>
          </p:cNvPr>
          <p:cNvSpPr>
            <a:spLocks/>
          </p:cNvSpPr>
          <p:nvPr/>
        </p:nvSpPr>
        <p:spPr bwMode="auto">
          <a:xfrm>
            <a:off x="2830281" y="3814891"/>
            <a:ext cx="26492" cy="4675"/>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49" name="Freeform 116">
            <a:extLst>
              <a:ext uri="{FF2B5EF4-FFF2-40B4-BE49-F238E27FC236}">
                <a16:creationId xmlns:a16="http://schemas.microsoft.com/office/drawing/2014/main" id="{051A4950-1071-F84D-01A2-FEC6488BB343}"/>
              </a:ext>
            </a:extLst>
          </p:cNvPr>
          <p:cNvSpPr>
            <a:spLocks/>
          </p:cNvSpPr>
          <p:nvPr/>
        </p:nvSpPr>
        <p:spPr bwMode="auto">
          <a:xfrm>
            <a:off x="2881706" y="3803980"/>
            <a:ext cx="17141" cy="3116"/>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0" name="Freeform 117">
            <a:extLst>
              <a:ext uri="{FF2B5EF4-FFF2-40B4-BE49-F238E27FC236}">
                <a16:creationId xmlns:a16="http://schemas.microsoft.com/office/drawing/2014/main" id="{C4D44946-BE9F-C9E9-D495-C04CE86A8A0D}"/>
              </a:ext>
            </a:extLst>
          </p:cNvPr>
          <p:cNvSpPr>
            <a:spLocks/>
          </p:cNvSpPr>
          <p:nvPr/>
        </p:nvSpPr>
        <p:spPr bwMode="auto">
          <a:xfrm>
            <a:off x="2861447" y="3808657"/>
            <a:ext cx="17141" cy="155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1" name="Freeform 118">
            <a:extLst>
              <a:ext uri="{FF2B5EF4-FFF2-40B4-BE49-F238E27FC236}">
                <a16:creationId xmlns:a16="http://schemas.microsoft.com/office/drawing/2014/main" id="{7B5DF63E-188D-94DF-6CC7-97B39585A922}"/>
              </a:ext>
            </a:extLst>
          </p:cNvPr>
          <p:cNvSpPr>
            <a:spLocks/>
          </p:cNvSpPr>
          <p:nvPr/>
        </p:nvSpPr>
        <p:spPr bwMode="auto">
          <a:xfrm>
            <a:off x="2906640" y="3796189"/>
            <a:ext cx="23375" cy="7792"/>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2" name="Freeform 119">
            <a:extLst>
              <a:ext uri="{FF2B5EF4-FFF2-40B4-BE49-F238E27FC236}">
                <a16:creationId xmlns:a16="http://schemas.microsoft.com/office/drawing/2014/main" id="{AC584403-3BCA-18E2-BFC3-030A6E21C334}"/>
              </a:ext>
            </a:extLst>
          </p:cNvPr>
          <p:cNvSpPr>
            <a:spLocks/>
          </p:cNvSpPr>
          <p:nvPr/>
        </p:nvSpPr>
        <p:spPr bwMode="auto">
          <a:xfrm>
            <a:off x="2936248" y="3796189"/>
            <a:ext cx="18701" cy="3116"/>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3" name="Line 120">
            <a:extLst>
              <a:ext uri="{FF2B5EF4-FFF2-40B4-BE49-F238E27FC236}">
                <a16:creationId xmlns:a16="http://schemas.microsoft.com/office/drawing/2014/main" id="{55ED46EE-AEAE-F299-28C6-FCE5B8D1DED7}"/>
              </a:ext>
            </a:extLst>
          </p:cNvPr>
          <p:cNvSpPr>
            <a:spLocks noChangeShapeType="1"/>
          </p:cNvSpPr>
          <p:nvPr/>
        </p:nvSpPr>
        <p:spPr bwMode="auto">
          <a:xfrm>
            <a:off x="2998584" y="387566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4" name="Line 121">
            <a:extLst>
              <a:ext uri="{FF2B5EF4-FFF2-40B4-BE49-F238E27FC236}">
                <a16:creationId xmlns:a16="http://schemas.microsoft.com/office/drawing/2014/main" id="{686F355E-E56F-5214-327E-C2BE2A4AC4D8}"/>
              </a:ext>
            </a:extLst>
          </p:cNvPr>
          <p:cNvSpPr>
            <a:spLocks noChangeShapeType="1"/>
          </p:cNvSpPr>
          <p:nvPr/>
        </p:nvSpPr>
        <p:spPr bwMode="auto">
          <a:xfrm>
            <a:off x="2998584" y="387566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5" name="Line 122">
            <a:extLst>
              <a:ext uri="{FF2B5EF4-FFF2-40B4-BE49-F238E27FC236}">
                <a16:creationId xmlns:a16="http://schemas.microsoft.com/office/drawing/2014/main" id="{D2D2E066-8DDA-DC0A-9ABA-7FE60DE43F08}"/>
              </a:ext>
            </a:extLst>
          </p:cNvPr>
          <p:cNvSpPr>
            <a:spLocks noChangeShapeType="1"/>
          </p:cNvSpPr>
          <p:nvPr/>
        </p:nvSpPr>
        <p:spPr bwMode="auto">
          <a:xfrm>
            <a:off x="2959626" y="382579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6" name="Line 123">
            <a:extLst>
              <a:ext uri="{FF2B5EF4-FFF2-40B4-BE49-F238E27FC236}">
                <a16:creationId xmlns:a16="http://schemas.microsoft.com/office/drawing/2014/main" id="{AF7CE997-8544-AB55-E7B1-20AF35B2544A}"/>
              </a:ext>
            </a:extLst>
          </p:cNvPr>
          <p:cNvSpPr>
            <a:spLocks noChangeShapeType="1"/>
          </p:cNvSpPr>
          <p:nvPr/>
        </p:nvSpPr>
        <p:spPr bwMode="auto">
          <a:xfrm>
            <a:off x="2959626" y="3825797"/>
            <a:ext cx="1558" cy="1558"/>
          </a:xfrm>
          <a:prstGeom prst="line">
            <a:avLst/>
          </a:prstGeom>
          <a:solidFill>
            <a:schemeClr val="tx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7" name="Freeform 124">
            <a:extLst>
              <a:ext uri="{FF2B5EF4-FFF2-40B4-BE49-F238E27FC236}">
                <a16:creationId xmlns:a16="http://schemas.microsoft.com/office/drawing/2014/main" id="{8B5465C2-5ED8-1E13-2E55-03BF95A4F924}"/>
              </a:ext>
            </a:extLst>
          </p:cNvPr>
          <p:cNvSpPr>
            <a:spLocks/>
          </p:cNvSpPr>
          <p:nvPr/>
        </p:nvSpPr>
        <p:spPr bwMode="auto">
          <a:xfrm>
            <a:off x="3381944" y="3679311"/>
            <a:ext cx="56101" cy="24934"/>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8" name="Freeform 125">
            <a:extLst>
              <a:ext uri="{FF2B5EF4-FFF2-40B4-BE49-F238E27FC236}">
                <a16:creationId xmlns:a16="http://schemas.microsoft.com/office/drawing/2014/main" id="{71619B0D-C22A-FD02-E8E6-3019A5F5F08F}"/>
              </a:ext>
            </a:extLst>
          </p:cNvPr>
          <p:cNvSpPr>
            <a:spLocks/>
          </p:cNvSpPr>
          <p:nvPr/>
        </p:nvSpPr>
        <p:spPr bwMode="auto">
          <a:xfrm>
            <a:off x="5306528" y="6549821"/>
            <a:ext cx="233756" cy="130903"/>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9" name="Freeform 139">
            <a:extLst>
              <a:ext uri="{FF2B5EF4-FFF2-40B4-BE49-F238E27FC236}">
                <a16:creationId xmlns:a16="http://schemas.microsoft.com/office/drawing/2014/main" id="{C67CE254-8A88-CCC4-D420-8302354BC0E1}"/>
              </a:ext>
            </a:extLst>
          </p:cNvPr>
          <p:cNvSpPr>
            <a:spLocks/>
          </p:cNvSpPr>
          <p:nvPr/>
        </p:nvSpPr>
        <p:spPr bwMode="auto">
          <a:xfrm>
            <a:off x="3551805" y="6429828"/>
            <a:ext cx="34284" cy="20259"/>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chemeClr val="accent1">
              <a:lumMod val="60000"/>
              <a:lumOff val="4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96" name="Rectangle 1095">
            <a:extLst>
              <a:ext uri="{FF2B5EF4-FFF2-40B4-BE49-F238E27FC236}">
                <a16:creationId xmlns:a16="http://schemas.microsoft.com/office/drawing/2014/main" id="{819F8207-F694-5D3D-9280-AD1E3115F62D}"/>
              </a:ext>
            </a:extLst>
          </p:cNvPr>
          <p:cNvSpPr/>
          <p:nvPr/>
        </p:nvSpPr>
        <p:spPr>
          <a:xfrm>
            <a:off x="10502537" y="5885957"/>
            <a:ext cx="1684871" cy="794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5" name="Picture 1094" descr="Blue text on a black background&#10;&#10;AI-generated content may be incorrect.">
            <a:extLst>
              <a:ext uri="{FF2B5EF4-FFF2-40B4-BE49-F238E27FC236}">
                <a16:creationId xmlns:a16="http://schemas.microsoft.com/office/drawing/2014/main" id="{9F1A7E38-E908-DC95-D592-59E93BBA1857}"/>
              </a:ext>
            </a:extLst>
          </p:cNvPr>
          <p:cNvPicPr>
            <a:picLocks noChangeAspect="1"/>
          </p:cNvPicPr>
          <p:nvPr/>
        </p:nvPicPr>
        <p:blipFill>
          <a:blip r:embed="rId9"/>
          <a:stretch>
            <a:fillRect/>
          </a:stretch>
        </p:blipFill>
        <p:spPr>
          <a:xfrm>
            <a:off x="9143891" y="5876493"/>
            <a:ext cx="2711059" cy="604871"/>
          </a:xfrm>
          <a:prstGeom prst="rect">
            <a:avLst/>
          </a:prstGeom>
        </p:spPr>
      </p:pic>
      <p:cxnSp>
        <p:nvCxnSpPr>
          <p:cNvPr id="1098" name="Straight Arrow Connector 1097">
            <a:extLst>
              <a:ext uri="{FF2B5EF4-FFF2-40B4-BE49-F238E27FC236}">
                <a16:creationId xmlns:a16="http://schemas.microsoft.com/office/drawing/2014/main" id="{13EEF0C1-430A-55D9-1C05-5301FAA1F81B}"/>
              </a:ext>
            </a:extLst>
          </p:cNvPr>
          <p:cNvCxnSpPr>
            <a:cxnSpLocks/>
          </p:cNvCxnSpPr>
          <p:nvPr/>
        </p:nvCxnSpPr>
        <p:spPr>
          <a:xfrm>
            <a:off x="836193" y="3607627"/>
            <a:ext cx="688800" cy="185445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03" name="Straight Arrow Connector 1102">
            <a:extLst>
              <a:ext uri="{FF2B5EF4-FFF2-40B4-BE49-F238E27FC236}">
                <a16:creationId xmlns:a16="http://schemas.microsoft.com/office/drawing/2014/main" id="{8BBF96A4-47F1-1FB7-AF94-FED93C106CF9}"/>
              </a:ext>
            </a:extLst>
          </p:cNvPr>
          <p:cNvCxnSpPr>
            <a:cxnSpLocks/>
          </p:cNvCxnSpPr>
          <p:nvPr/>
        </p:nvCxnSpPr>
        <p:spPr>
          <a:xfrm>
            <a:off x="627387" y="5373257"/>
            <a:ext cx="879839" cy="8521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04" name="Straight Arrow Connector 1103">
            <a:extLst>
              <a:ext uri="{FF2B5EF4-FFF2-40B4-BE49-F238E27FC236}">
                <a16:creationId xmlns:a16="http://schemas.microsoft.com/office/drawing/2014/main" id="{158A5D38-80C5-0411-F73F-A4441CE53197}"/>
              </a:ext>
            </a:extLst>
          </p:cNvPr>
          <p:cNvCxnSpPr>
            <a:cxnSpLocks/>
          </p:cNvCxnSpPr>
          <p:nvPr/>
        </p:nvCxnSpPr>
        <p:spPr>
          <a:xfrm flipV="1">
            <a:off x="590710" y="5472991"/>
            <a:ext cx="899800" cy="70593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109">
            <a:extLst>
              <a:ext uri="{FF2B5EF4-FFF2-40B4-BE49-F238E27FC236}">
                <a16:creationId xmlns:a16="http://schemas.microsoft.com/office/drawing/2014/main" id="{DA39A59E-8A59-7EA9-AD5A-1EF9371AE3BC}"/>
              </a:ext>
            </a:extLst>
          </p:cNvPr>
          <p:cNvSpPr>
            <a:spLocks/>
          </p:cNvSpPr>
          <p:nvPr/>
        </p:nvSpPr>
        <p:spPr bwMode="auto">
          <a:xfrm>
            <a:off x="2732103" y="3607627"/>
            <a:ext cx="910087" cy="1212408"/>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1" name="Freeform 27">
            <a:extLst>
              <a:ext uri="{FF2B5EF4-FFF2-40B4-BE49-F238E27FC236}">
                <a16:creationId xmlns:a16="http://schemas.microsoft.com/office/drawing/2014/main" id="{0FE2A3EE-7678-B113-AA2A-6D5FE3BA6D3E}"/>
              </a:ext>
            </a:extLst>
          </p:cNvPr>
          <p:cNvSpPr>
            <a:spLocks noEditPoints="1"/>
          </p:cNvSpPr>
          <p:nvPr/>
        </p:nvSpPr>
        <p:spPr bwMode="auto">
          <a:xfrm>
            <a:off x="3531547" y="3631002"/>
            <a:ext cx="1022289" cy="927229"/>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5" name="Freeform 31">
            <a:extLst>
              <a:ext uri="{FF2B5EF4-FFF2-40B4-BE49-F238E27FC236}">
                <a16:creationId xmlns:a16="http://schemas.microsoft.com/office/drawing/2014/main" id="{F23C62DA-3C78-8AE2-39DA-F664BD504981}"/>
              </a:ext>
            </a:extLst>
          </p:cNvPr>
          <p:cNvSpPr>
            <a:spLocks/>
          </p:cNvSpPr>
          <p:nvPr/>
        </p:nvSpPr>
        <p:spPr bwMode="auto">
          <a:xfrm>
            <a:off x="3434927" y="4873021"/>
            <a:ext cx="305440" cy="221289"/>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rgbClr val="FFFF0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pic>
        <p:nvPicPr>
          <p:cNvPr id="1111" name="Picture 1110">
            <a:extLst>
              <a:ext uri="{FF2B5EF4-FFF2-40B4-BE49-F238E27FC236}">
                <a16:creationId xmlns:a16="http://schemas.microsoft.com/office/drawing/2014/main" id="{3D7E2110-8231-410C-8AE5-39AB8259B7C7}"/>
              </a:ext>
            </a:extLst>
          </p:cNvPr>
          <p:cNvPicPr>
            <a:picLocks noChangeAspect="1"/>
          </p:cNvPicPr>
          <p:nvPr/>
        </p:nvPicPr>
        <p:blipFill>
          <a:blip r:embed="rId10"/>
          <a:stretch>
            <a:fillRect/>
          </a:stretch>
        </p:blipFill>
        <p:spPr>
          <a:xfrm>
            <a:off x="1764492" y="2283587"/>
            <a:ext cx="1244307" cy="542600"/>
          </a:xfrm>
          <a:prstGeom prst="rect">
            <a:avLst/>
          </a:prstGeom>
        </p:spPr>
      </p:pic>
      <p:cxnSp>
        <p:nvCxnSpPr>
          <p:cNvPr id="1112" name="Straight Arrow Connector 1111">
            <a:extLst>
              <a:ext uri="{FF2B5EF4-FFF2-40B4-BE49-F238E27FC236}">
                <a16:creationId xmlns:a16="http://schemas.microsoft.com/office/drawing/2014/main" id="{723729D3-30A9-1A4A-DFD4-66C04871DCA8}"/>
              </a:ext>
            </a:extLst>
          </p:cNvPr>
          <p:cNvCxnSpPr>
            <a:cxnSpLocks/>
          </p:cNvCxnSpPr>
          <p:nvPr/>
        </p:nvCxnSpPr>
        <p:spPr>
          <a:xfrm>
            <a:off x="2416386" y="2913246"/>
            <a:ext cx="1009971" cy="119589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114" name="Picture 2">
            <a:extLst>
              <a:ext uri="{FF2B5EF4-FFF2-40B4-BE49-F238E27FC236}">
                <a16:creationId xmlns:a16="http://schemas.microsoft.com/office/drawing/2014/main" id="{E212937B-6EDE-2139-2B5A-D7EF8B4CDBEF}"/>
              </a:ext>
            </a:extLst>
          </p:cNvPr>
          <p:cNvPicPr>
            <a:picLocks noChangeAspect="1" noChangeArrowheads="1"/>
          </p:cNvPicPr>
          <p:nvPr/>
        </p:nvPicPr>
        <p:blipFill>
          <a:blip r:embed="rId11" cstate="print"/>
          <a:srcRect/>
          <a:stretch>
            <a:fillRect/>
          </a:stretch>
        </p:blipFill>
        <p:spPr bwMode="auto">
          <a:xfrm>
            <a:off x="4966831" y="3013101"/>
            <a:ext cx="1537074" cy="574681"/>
          </a:xfrm>
          <a:prstGeom prst="rect">
            <a:avLst/>
          </a:prstGeom>
          <a:noFill/>
          <a:ln w="9525">
            <a:noFill/>
            <a:miter lim="800000"/>
            <a:headEnd/>
            <a:tailEnd/>
          </a:ln>
        </p:spPr>
      </p:pic>
      <p:pic>
        <p:nvPicPr>
          <p:cNvPr id="1115" name="Picture 12">
            <a:extLst>
              <a:ext uri="{FF2B5EF4-FFF2-40B4-BE49-F238E27FC236}">
                <a16:creationId xmlns:a16="http://schemas.microsoft.com/office/drawing/2014/main" id="{9EC5B532-4CCF-0FA0-D72A-73F3DA197FB5}"/>
              </a:ext>
            </a:extLst>
          </p:cNvPr>
          <p:cNvPicPr>
            <a:picLocks noChangeAspect="1" noChangeArrowheads="1"/>
          </p:cNvPicPr>
          <p:nvPr/>
        </p:nvPicPr>
        <p:blipFill>
          <a:blip r:embed="rId12"/>
          <a:srcRect/>
          <a:stretch/>
        </p:blipFill>
        <p:spPr bwMode="auto">
          <a:xfrm>
            <a:off x="4966831" y="3785242"/>
            <a:ext cx="1129169" cy="772987"/>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2">
            <a:extLst>
              <a:ext uri="{FF2B5EF4-FFF2-40B4-BE49-F238E27FC236}">
                <a16:creationId xmlns:a16="http://schemas.microsoft.com/office/drawing/2014/main" id="{FAC8CF9E-E5A0-66B7-635B-7B64A6A6C00C}"/>
              </a:ext>
            </a:extLst>
          </p:cNvPr>
          <p:cNvPicPr>
            <a:picLocks noChangeAspect="1" noChangeArrowheads="1"/>
          </p:cNvPicPr>
          <p:nvPr/>
        </p:nvPicPr>
        <p:blipFill>
          <a:blip r:embed="rId13"/>
          <a:srcRect/>
          <a:stretch/>
        </p:blipFill>
        <p:spPr bwMode="auto">
          <a:xfrm>
            <a:off x="4884492" y="5797995"/>
            <a:ext cx="1120505" cy="46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17" name="Straight Arrow Connector 1116">
            <a:extLst>
              <a:ext uri="{FF2B5EF4-FFF2-40B4-BE49-F238E27FC236}">
                <a16:creationId xmlns:a16="http://schemas.microsoft.com/office/drawing/2014/main" id="{2ACABB26-2DBB-2C7E-F9A8-204B626FCAF6}"/>
              </a:ext>
            </a:extLst>
          </p:cNvPr>
          <p:cNvCxnSpPr>
            <a:cxnSpLocks/>
          </p:cNvCxnSpPr>
          <p:nvPr/>
        </p:nvCxnSpPr>
        <p:spPr>
          <a:xfrm flipH="1">
            <a:off x="4123588" y="3492341"/>
            <a:ext cx="1129179" cy="85817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18" name="Straight Arrow Connector 1117">
            <a:extLst>
              <a:ext uri="{FF2B5EF4-FFF2-40B4-BE49-F238E27FC236}">
                <a16:creationId xmlns:a16="http://schemas.microsoft.com/office/drawing/2014/main" id="{1445D59B-F797-9ED5-91BD-D9A574D3173B}"/>
              </a:ext>
            </a:extLst>
          </p:cNvPr>
          <p:cNvCxnSpPr>
            <a:cxnSpLocks/>
            <a:stCxn id="1115" idx="1"/>
          </p:cNvCxnSpPr>
          <p:nvPr/>
        </p:nvCxnSpPr>
        <p:spPr>
          <a:xfrm flipH="1">
            <a:off x="4164243" y="4171736"/>
            <a:ext cx="802588" cy="21294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19" name="Straight Arrow Connector 1118">
            <a:extLst>
              <a:ext uri="{FF2B5EF4-FFF2-40B4-BE49-F238E27FC236}">
                <a16:creationId xmlns:a16="http://schemas.microsoft.com/office/drawing/2014/main" id="{1140645E-0A23-65C0-167A-2D3EEF685973}"/>
              </a:ext>
            </a:extLst>
          </p:cNvPr>
          <p:cNvCxnSpPr>
            <a:cxnSpLocks/>
          </p:cNvCxnSpPr>
          <p:nvPr/>
        </p:nvCxnSpPr>
        <p:spPr>
          <a:xfrm flipH="1" flipV="1">
            <a:off x="3586089" y="5034963"/>
            <a:ext cx="1720439" cy="80999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F7245D5-1DF1-25F8-7F77-049AD2CB04B5}"/>
              </a:ext>
            </a:extLst>
          </p:cNvPr>
          <p:cNvSpPr>
            <a:spLocks noGrp="1"/>
          </p:cNvSpPr>
          <p:nvPr>
            <p:ph type="title"/>
          </p:nvPr>
        </p:nvSpPr>
        <p:spPr>
          <a:xfrm>
            <a:off x="6187004" y="1536451"/>
            <a:ext cx="6000404" cy="1314045"/>
          </a:xfrm>
        </p:spPr>
        <p:txBody>
          <a:bodyPr/>
          <a:lstStyle/>
          <a:p>
            <a:r>
              <a:rPr lang="en-US" dirty="0"/>
              <a:t>GreenJOBS</a:t>
            </a:r>
            <a:br>
              <a:rPr lang="en-US" dirty="0"/>
            </a:br>
            <a:r>
              <a:rPr lang="en-US" sz="2800" dirty="0"/>
              <a:t>Leveraging the competitive advantages of end-of-life underground coal mines to </a:t>
            </a:r>
            <a:r>
              <a:rPr lang="en-US" sz="2800" dirty="0" err="1"/>
              <a:t>maximise</a:t>
            </a:r>
            <a:r>
              <a:rPr lang="en-US" sz="2800" dirty="0"/>
              <a:t> the creation of green and quality jobs </a:t>
            </a:r>
            <a:r>
              <a:rPr lang="en-US" sz="2800" dirty="0">
                <a:solidFill>
                  <a:schemeClr val="bg1"/>
                </a:solidFill>
              </a:rPr>
              <a:t>………………………………………..</a:t>
            </a:r>
            <a:r>
              <a:rPr lang="en-US" sz="2800" dirty="0"/>
              <a:t> </a:t>
            </a:r>
            <a:r>
              <a:rPr lang="en-US" dirty="0"/>
              <a:t>​</a:t>
            </a:r>
            <a:endParaRPr lang="en-IE" dirty="0"/>
          </a:p>
        </p:txBody>
      </p:sp>
      <p:cxnSp>
        <p:nvCxnSpPr>
          <p:cNvPr id="1129" name="Straight Arrow Connector 1128">
            <a:extLst>
              <a:ext uri="{FF2B5EF4-FFF2-40B4-BE49-F238E27FC236}">
                <a16:creationId xmlns:a16="http://schemas.microsoft.com/office/drawing/2014/main" id="{8844E21F-F991-54A7-51C7-254786054201}"/>
              </a:ext>
            </a:extLst>
          </p:cNvPr>
          <p:cNvCxnSpPr>
            <a:cxnSpLocks/>
          </p:cNvCxnSpPr>
          <p:nvPr/>
        </p:nvCxnSpPr>
        <p:spPr>
          <a:xfrm flipH="1" flipV="1">
            <a:off x="1490510" y="5454644"/>
            <a:ext cx="637892" cy="80999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383035"/>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D6737BB4-66BA-12B5-D26B-EDAFA3DC838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39E7FCA-6ACD-007F-A083-08B2DDC7CF42}"/>
              </a:ext>
            </a:extLst>
          </p:cNvPr>
          <p:cNvPicPr>
            <a:picLocks noChangeAspect="1" noChangeArrowheads="1"/>
          </p:cNvPicPr>
          <p:nvPr/>
        </p:nvPicPr>
        <p:blipFill rotWithShape="1">
          <a:blip r:embed="rId3"/>
          <a:srcRect b="8995"/>
          <a:stretch/>
        </p:blipFill>
        <p:spPr bwMode="auto">
          <a:xfrm>
            <a:off x="5839327" y="1182030"/>
            <a:ext cx="6352674" cy="4817717"/>
          </a:xfrm>
          <a:prstGeom prst="rect">
            <a:avLst/>
          </a:prstGeom>
          <a:noFill/>
          <a:extLst>
            <a:ext uri="{909E8E84-426E-40DD-AFC4-6F175D3DCCD1}">
              <a14:hiddenFill xmlns:a14="http://schemas.microsoft.com/office/drawing/2010/main">
                <a:solidFill>
                  <a:srgbClr val="FFFFFF"/>
                </a:solidFill>
              </a14:hiddenFill>
            </a:ext>
          </a:extLst>
        </p:spPr>
      </p:pic>
      <p:sp>
        <p:nvSpPr>
          <p:cNvPr id="364" name="Google Shape;364;p5">
            <a:extLst>
              <a:ext uri="{FF2B5EF4-FFF2-40B4-BE49-F238E27FC236}">
                <a16:creationId xmlns:a16="http://schemas.microsoft.com/office/drawing/2014/main" id="{4CEFE238-7452-DC4B-628A-1F76D307D75F}"/>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Lessons learnt</a:t>
            </a:r>
            <a:endParaRPr dirty="0"/>
          </a:p>
        </p:txBody>
      </p:sp>
      <p:sp>
        <p:nvSpPr>
          <p:cNvPr id="2" name="Slide Number Placeholder 5">
            <a:extLst>
              <a:ext uri="{FF2B5EF4-FFF2-40B4-BE49-F238E27FC236}">
                <a16:creationId xmlns:a16="http://schemas.microsoft.com/office/drawing/2014/main" id="{DC049ED5-8FB6-C355-1A6D-8C9F6F13526D}"/>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10</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BBFC46C2-0972-689B-DD36-CDBC9D8D14DA}"/>
              </a:ext>
            </a:extLst>
          </p:cNvPr>
          <p:cNvPicPr>
            <a:picLocks noChangeAspect="1"/>
          </p:cNvPicPr>
          <p:nvPr/>
        </p:nvPicPr>
        <p:blipFill>
          <a:blip r:embed="rId4"/>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238CE48C-41CC-165B-0831-30E86639C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1019D6B-ABF2-139D-A6EE-69450BE31A48}"/>
              </a:ext>
            </a:extLst>
          </p:cNvPr>
          <p:cNvSpPr>
            <a:spLocks noGrp="1"/>
          </p:cNvSpPr>
          <p:nvPr>
            <p:ph sz="half" idx="1"/>
          </p:nvPr>
        </p:nvSpPr>
        <p:spPr>
          <a:xfrm>
            <a:off x="838200" y="1895977"/>
            <a:ext cx="5257800"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Experimental tests consisting of fluid-dynamic and rheology analysis showed that developing dense fluids with coal waste from the Spanish and Slovenian mines is feasible. At the same time, it was not feasible to use the Polish mine coal waste.</a:t>
            </a:r>
          </a:p>
        </p:txBody>
      </p:sp>
    </p:spTree>
    <p:extLst>
      <p:ext uri="{BB962C8B-B14F-4D97-AF65-F5344CB8AC3E}">
        <p14:creationId xmlns:p14="http://schemas.microsoft.com/office/powerpoint/2010/main" val="429142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D0CC4291-7D13-9E1B-34B7-EEE83FC461FD}"/>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4E12DC17-EEBB-E789-5F51-AC1E3F31CD4B}"/>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Next steps​</a:t>
            </a:r>
            <a:endParaRPr dirty="0"/>
          </a:p>
        </p:txBody>
      </p:sp>
      <p:sp>
        <p:nvSpPr>
          <p:cNvPr id="2" name="Slide Number Placeholder 5">
            <a:extLst>
              <a:ext uri="{FF2B5EF4-FFF2-40B4-BE49-F238E27FC236}">
                <a16:creationId xmlns:a16="http://schemas.microsoft.com/office/drawing/2014/main" id="{3FE364AC-A0DC-6B3F-E4D3-C709DD881899}"/>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11</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9E0DE380-A376-5EFB-6E88-3948CB4B37DA}"/>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6B6CC331-D841-67B8-E392-C20583091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9F2B21D-9E3B-E934-8B28-4796B7A9E800}"/>
              </a:ext>
            </a:extLst>
          </p:cNvPr>
          <p:cNvSpPr>
            <a:spLocks noGrp="1"/>
          </p:cNvSpPr>
          <p:nvPr>
            <p:ph sz="half" idx="1"/>
          </p:nvPr>
        </p:nvSpPr>
        <p:spPr>
          <a:xfrm>
            <a:off x="838200" y="1895977"/>
            <a:ext cx="3910263"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The MINE-TO-H2 Big-ticket project will repurpose a former coal mine through a 2.5 MW Green Hydrogen Plant, scalable up to 5 MW, where green hydrogen for the passenger road transport sector will be produced using circular economy actions.</a:t>
            </a:r>
          </a:p>
        </p:txBody>
      </p:sp>
      <p:pic>
        <p:nvPicPr>
          <p:cNvPr id="6" name="Picture 5">
            <a:extLst>
              <a:ext uri="{FF2B5EF4-FFF2-40B4-BE49-F238E27FC236}">
                <a16:creationId xmlns:a16="http://schemas.microsoft.com/office/drawing/2014/main" id="{0C19A7B7-D5F8-AD7A-4229-6E7E16092360}"/>
              </a:ext>
            </a:extLst>
          </p:cNvPr>
          <p:cNvPicPr>
            <a:picLocks noChangeAspect="1" noChangeArrowheads="1"/>
          </p:cNvPicPr>
          <p:nvPr/>
        </p:nvPicPr>
        <p:blipFill>
          <a:blip r:embed="rId5"/>
          <a:srcRect/>
          <a:stretch/>
        </p:blipFill>
        <p:spPr bwMode="auto">
          <a:xfrm>
            <a:off x="4924927" y="1666595"/>
            <a:ext cx="7043174" cy="397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274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EB13BD6F-2603-B207-6C94-1AB43F255CE0}"/>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BA2C5C91-AE4D-9090-9BF7-E26172D1CA6A}"/>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Next steps​</a:t>
            </a:r>
            <a:endParaRPr dirty="0"/>
          </a:p>
        </p:txBody>
      </p:sp>
      <p:sp>
        <p:nvSpPr>
          <p:cNvPr id="2" name="Slide Number Placeholder 5">
            <a:extLst>
              <a:ext uri="{FF2B5EF4-FFF2-40B4-BE49-F238E27FC236}">
                <a16:creationId xmlns:a16="http://schemas.microsoft.com/office/drawing/2014/main" id="{57051832-2E32-27B5-9857-9E4713B950C9}"/>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12</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7D18C2A0-231F-3F7D-E5D6-07757D9233E9}"/>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5AB4D250-AF64-60C3-36B9-9C572F20D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3BB5017-1113-2AE0-D58E-A39545FFD737}"/>
              </a:ext>
            </a:extLst>
          </p:cNvPr>
          <p:cNvSpPr>
            <a:spLocks noGrp="1"/>
          </p:cNvSpPr>
          <p:nvPr>
            <p:ph sz="half" idx="1"/>
          </p:nvPr>
        </p:nvSpPr>
        <p:spPr>
          <a:xfrm>
            <a:off x="838200" y="1895977"/>
            <a:ext cx="4481032"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The CRMsDataSpace project aims to create a Common European Data Space on Critical Raw Materials (CRMs) for the Green Deal, focusing on recovering valuable raw materials from closed extractive coal waste facilities. This seeks to enhance Europe's autonomy in securing critical raw materials.</a:t>
            </a:r>
          </a:p>
        </p:txBody>
      </p:sp>
      <p:pic>
        <p:nvPicPr>
          <p:cNvPr id="6" name="Picture 5">
            <a:extLst>
              <a:ext uri="{FF2B5EF4-FFF2-40B4-BE49-F238E27FC236}">
                <a16:creationId xmlns:a16="http://schemas.microsoft.com/office/drawing/2014/main" id="{6183B76B-6CEE-249C-7232-7E9E0D3A7F87}"/>
              </a:ext>
            </a:extLst>
          </p:cNvPr>
          <p:cNvPicPr>
            <a:picLocks noChangeAspect="1" noChangeArrowheads="1"/>
          </p:cNvPicPr>
          <p:nvPr/>
        </p:nvPicPr>
        <p:blipFill>
          <a:blip r:embed="rId5"/>
          <a:srcRect/>
          <a:stretch/>
        </p:blipFill>
        <p:spPr bwMode="auto">
          <a:xfrm>
            <a:off x="5715171" y="1666595"/>
            <a:ext cx="5462684" cy="397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642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2050" name="Picture 2">
            <a:extLst>
              <a:ext uri="{FF2B5EF4-FFF2-40B4-BE49-F238E27FC236}">
                <a16:creationId xmlns:a16="http://schemas.microsoft.com/office/drawing/2014/main" id="{F2378BFD-512C-2170-9CA5-999DC3B22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958" y="1924051"/>
            <a:ext cx="5724525" cy="3505200"/>
          </a:xfrm>
          <a:prstGeom prst="rect">
            <a:avLst/>
          </a:prstGeom>
          <a:noFill/>
          <a:extLst>
            <a:ext uri="{909E8E84-426E-40DD-AFC4-6F175D3DCCD1}">
              <a14:hiddenFill xmlns:a14="http://schemas.microsoft.com/office/drawing/2010/main">
                <a:solidFill>
                  <a:srgbClr val="FFFFFF"/>
                </a:solidFill>
              </a14:hiddenFill>
            </a:ext>
          </a:extLst>
        </p:spPr>
      </p:pic>
      <p:sp>
        <p:nvSpPr>
          <p:cNvPr id="384" name="Google Shape;384;p45"/>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US" dirty="0"/>
              <a:t>Intellectual property strategy </a:t>
            </a:r>
            <a:endParaRPr dirty="0"/>
          </a:p>
        </p:txBody>
      </p:sp>
      <p:sp>
        <p:nvSpPr>
          <p:cNvPr id="2" name="Slide Number Placeholder 5">
            <a:extLst>
              <a:ext uri="{FF2B5EF4-FFF2-40B4-BE49-F238E27FC236}">
                <a16:creationId xmlns:a16="http://schemas.microsoft.com/office/drawing/2014/main" id="{F27B3622-AF25-504B-01AE-5A995B5323BF}"/>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13</a:t>
            </a:fld>
            <a:endParaRPr lang="en-IE" dirty="0"/>
          </a:p>
        </p:txBody>
      </p:sp>
      <p:pic>
        <p:nvPicPr>
          <p:cNvPr id="3" name="Picture 2" descr="Blue text on a black background&#10;&#10;AI-generated content may be incorrect.">
            <a:extLst>
              <a:ext uri="{FF2B5EF4-FFF2-40B4-BE49-F238E27FC236}">
                <a16:creationId xmlns:a16="http://schemas.microsoft.com/office/drawing/2014/main" id="{10D3E76A-2FA1-A9F3-C9F0-D8DE215D47D2}"/>
              </a:ext>
            </a:extLst>
          </p:cNvPr>
          <p:cNvPicPr>
            <a:picLocks noChangeAspect="1"/>
          </p:cNvPicPr>
          <p:nvPr/>
        </p:nvPicPr>
        <p:blipFill>
          <a:blip r:embed="rId4"/>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D76AF10B-27A0-B1CD-1394-D81153525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D2C7368-73D3-12B8-78AC-03F6895B9F41}"/>
              </a:ext>
            </a:extLst>
          </p:cNvPr>
          <p:cNvSpPr txBox="1">
            <a:spLocks/>
          </p:cNvSpPr>
          <p:nvPr/>
        </p:nvSpPr>
        <p:spPr>
          <a:xfrm>
            <a:off x="838200" y="1895977"/>
            <a:ext cx="5906477" cy="1019175"/>
          </a:xfrm>
          <a:prstGeom prst="rect">
            <a:avLst/>
          </a:prstGeom>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4000"/>
              </a:lnSpc>
              <a:buFont typeface="Arial" panose="020B0604020202020204" pitchFamily="34" charset="0"/>
              <a:buChar char="•"/>
              <a:tabLst>
                <a:tab pos="2690813" algn="l"/>
              </a:tabLst>
            </a:pPr>
            <a:r>
              <a:rPr lang="en-US" altLang="en-US" dirty="0"/>
              <a:t>Poland and Spanish patents EP 3 768 967 on a “Pumped Hydro Energy Storage System and Method” were granted to Magellan &amp; Barents, partner of the GreenJOBS Project, to support the adoption of Unconventional pumped hydro storage by Polish and Spanish mining companies interested in this energy storage alternative within the exploitation plan of the GreenJOBS Project (Patent Office of the Republic of Poland and Spanish Patent and Trademark Office, November 2024).</a:t>
            </a:r>
          </a:p>
        </p:txBody>
      </p:sp>
    </p:spTree>
    <p:extLst>
      <p:ext uri="{BB962C8B-B14F-4D97-AF65-F5344CB8AC3E}">
        <p14:creationId xmlns:p14="http://schemas.microsoft.com/office/powerpoint/2010/main" val="4279164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5"/>
          <p:cNvSpPr txBox="1">
            <a:spLocks noGrp="1"/>
          </p:cNvSpPr>
          <p:nvPr>
            <p:ph type="title"/>
          </p:nvPr>
        </p:nvSpPr>
        <p:spPr>
          <a:xfrm>
            <a:off x="838200" y="551394"/>
            <a:ext cx="10515600" cy="816904"/>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US" dirty="0"/>
              <a:t>Specific information for coal </a:t>
            </a:r>
            <a:br>
              <a:rPr lang="en-US" dirty="0"/>
            </a:br>
            <a:r>
              <a:rPr lang="en-US" dirty="0"/>
              <a:t>projects that deal with repurposing</a:t>
            </a:r>
          </a:p>
        </p:txBody>
      </p:sp>
      <p:sp>
        <p:nvSpPr>
          <p:cNvPr id="2" name="Slide Number Placeholder 5">
            <a:extLst>
              <a:ext uri="{FF2B5EF4-FFF2-40B4-BE49-F238E27FC236}">
                <a16:creationId xmlns:a16="http://schemas.microsoft.com/office/drawing/2014/main" id="{F27B3622-AF25-504B-01AE-5A995B5323BF}"/>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14</a:t>
            </a:fld>
            <a:endParaRPr lang="en-IE" dirty="0"/>
          </a:p>
        </p:txBody>
      </p:sp>
      <p:sp>
        <p:nvSpPr>
          <p:cNvPr id="11" name="Content Placeholder 3">
            <a:extLst>
              <a:ext uri="{FF2B5EF4-FFF2-40B4-BE49-F238E27FC236}">
                <a16:creationId xmlns:a16="http://schemas.microsoft.com/office/drawing/2014/main" id="{0414A922-7DA4-135B-2616-4B9A74FF1972}"/>
              </a:ext>
            </a:extLst>
          </p:cNvPr>
          <p:cNvSpPr>
            <a:spLocks noGrp="1"/>
          </p:cNvSpPr>
          <p:nvPr>
            <p:ph sz="half" idx="1"/>
          </p:nvPr>
        </p:nvSpPr>
        <p:spPr>
          <a:xfrm>
            <a:off x="838200" y="1779587"/>
            <a:ext cx="10944497" cy="4502482"/>
          </a:xfrm>
        </p:spPr>
        <p:txBody>
          <a:bodyPr/>
          <a:lstStyle/>
          <a:p>
            <a:endParaRPr lang="en-US" i="0" dirty="0">
              <a:solidFill>
                <a:srgbClr val="26324B"/>
              </a:solidFill>
              <a:effectLst/>
              <a:latin typeface="arial" panose="020B0604020202020204" pitchFamily="34" charset="0"/>
            </a:endParaRPr>
          </a:p>
          <a:p>
            <a:endParaRPr lang="en-US" i="0" dirty="0">
              <a:solidFill>
                <a:srgbClr val="26324B"/>
              </a:solidFill>
              <a:effectLst/>
              <a:latin typeface="arial" panose="020B0604020202020204" pitchFamily="34" charset="0"/>
            </a:endParaRPr>
          </a:p>
        </p:txBody>
      </p:sp>
      <p:pic>
        <p:nvPicPr>
          <p:cNvPr id="3" name="Picture 2" descr="Blue text on a black background&#10;&#10;AI-generated content may be incorrect.">
            <a:extLst>
              <a:ext uri="{FF2B5EF4-FFF2-40B4-BE49-F238E27FC236}">
                <a16:creationId xmlns:a16="http://schemas.microsoft.com/office/drawing/2014/main" id="{10D3E76A-2FA1-A9F3-C9F0-D8DE215D47D2}"/>
              </a:ext>
            </a:extLst>
          </p:cNvPr>
          <p:cNvPicPr>
            <a:picLocks noChangeAspect="1"/>
          </p:cNvPicPr>
          <p:nvPr/>
        </p:nvPicPr>
        <p:blipFill>
          <a:blip r:embed="rId3"/>
          <a:stretch>
            <a:fillRect/>
          </a:stretch>
        </p:blipFill>
        <p:spPr>
          <a:xfrm>
            <a:off x="9480941" y="164094"/>
            <a:ext cx="2711059" cy="604871"/>
          </a:xfrm>
          <a:prstGeom prst="rect">
            <a:avLst/>
          </a:prstGeom>
        </p:spPr>
      </p:pic>
      <p:graphicFrame>
        <p:nvGraphicFramePr>
          <p:cNvPr id="9" name="Table 8">
            <a:extLst>
              <a:ext uri="{FF2B5EF4-FFF2-40B4-BE49-F238E27FC236}">
                <a16:creationId xmlns:a16="http://schemas.microsoft.com/office/drawing/2014/main" id="{F6ADCCF5-1531-E82D-8893-7BFC7E4C1B0B}"/>
              </a:ext>
            </a:extLst>
          </p:cNvPr>
          <p:cNvGraphicFramePr>
            <a:graphicFrameLocks noGrp="1"/>
          </p:cNvGraphicFramePr>
          <p:nvPr>
            <p:extLst>
              <p:ext uri="{D42A27DB-BD31-4B8C-83A1-F6EECF244321}">
                <p14:modId xmlns:p14="http://schemas.microsoft.com/office/powerpoint/2010/main" val="2840955579"/>
              </p:ext>
            </p:extLst>
          </p:nvPr>
        </p:nvGraphicFramePr>
        <p:xfrm>
          <a:off x="870484" y="1517902"/>
          <a:ext cx="10462149" cy="4175760"/>
        </p:xfrm>
        <a:graphic>
          <a:graphicData uri="http://schemas.openxmlformats.org/drawingml/2006/table">
            <a:tbl>
              <a:tblPr firstRow="1" bandRow="1">
                <a:tableStyleId>{5C22544A-7EE6-4342-B048-85BDC9FD1C3A}</a:tableStyleId>
              </a:tblPr>
              <a:tblGrid>
                <a:gridCol w="5234587">
                  <a:extLst>
                    <a:ext uri="{9D8B030D-6E8A-4147-A177-3AD203B41FA5}">
                      <a16:colId xmlns:a16="http://schemas.microsoft.com/office/drawing/2014/main" val="3906560326"/>
                    </a:ext>
                  </a:extLst>
                </a:gridCol>
                <a:gridCol w="5227562">
                  <a:extLst>
                    <a:ext uri="{9D8B030D-6E8A-4147-A177-3AD203B41FA5}">
                      <a16:colId xmlns:a16="http://schemas.microsoft.com/office/drawing/2014/main" val="323927085"/>
                    </a:ext>
                  </a:extLst>
                </a:gridCol>
              </a:tblGrid>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26324B"/>
                          </a:solidFill>
                          <a:effectLst/>
                          <a:latin typeface="arial" panose="020B0604020202020204" pitchFamily="34" charset="0"/>
                        </a:rPr>
                        <a:t>What kind of repurposing is envisaged?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dirty="0"/>
                    </a:p>
                  </a:txBody>
                  <a:tcPr/>
                </a:tc>
                <a:tc>
                  <a:txBody>
                    <a:bodyPr/>
                    <a:lstStyle/>
                    <a:p>
                      <a:r>
                        <a:rPr lang="en-IE" sz="1400" b="0" i="1" dirty="0"/>
                        <a:t>Hydrogen production, </a:t>
                      </a:r>
                      <a:r>
                        <a:rPr lang="en-US" sz="1400" b="0" i="1" dirty="0"/>
                        <a:t>climate-neutral and environmentally friendly power supply services, </a:t>
                      </a:r>
                      <a:r>
                        <a:rPr lang="en-IE" sz="1400" b="0" i="1" dirty="0"/>
                        <a:t>geothermal energy, energy storage, and </a:t>
                      </a:r>
                      <a:r>
                        <a:rPr lang="en-US" sz="1400" b="0" i="1" dirty="0"/>
                        <a:t>circular economy, incl. the production of raw materials from mining wastes, repurposing coal-related infrastructures, and training and reskilling.</a:t>
                      </a:r>
                      <a:endParaRPr lang="en-IE" sz="1400" b="0" i="1" dirty="0"/>
                    </a:p>
                  </a:txBody>
                  <a:tcPr/>
                </a:tc>
                <a:extLst>
                  <a:ext uri="{0D108BD9-81ED-4DB2-BD59-A6C34878D82A}">
                    <a16:rowId xmlns:a16="http://schemas.microsoft.com/office/drawing/2014/main" val="1267554927"/>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6324B"/>
                          </a:solidFill>
                          <a:effectLst/>
                          <a:latin typeface="arial" panose="020B0604020202020204" pitchFamily="34" charset="0"/>
                        </a:rPr>
                        <a:t>The project relates to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i="0" dirty="0">
                          <a:solidFill>
                            <a:srgbClr val="26324B"/>
                          </a:solidFill>
                          <a:effectLst/>
                          <a:latin typeface="arial" panose="020B0604020202020204" pitchFamily="34" charset="0"/>
                        </a:rPr>
                        <a:t>Renewable energy production (Art 4.1d), or 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i="0" dirty="0">
                          <a:solidFill>
                            <a:srgbClr val="26324B"/>
                          </a:solidFill>
                          <a:effectLst/>
                          <a:latin typeface="arial" panose="020B0604020202020204" pitchFamily="34" charset="0"/>
                        </a:rPr>
                        <a:t>Sustainability and circular approaches by managing and reusing mining waste, refurbishing waste heaps, and </a:t>
                      </a:r>
                      <a:r>
                        <a:rPr lang="en-US" sz="1400" i="0" dirty="0" err="1">
                          <a:solidFill>
                            <a:srgbClr val="26324B"/>
                          </a:solidFill>
                          <a:effectLst/>
                          <a:latin typeface="arial" panose="020B0604020202020204" pitchFamily="34" charset="0"/>
                        </a:rPr>
                        <a:t>utilising</a:t>
                      </a:r>
                      <a:r>
                        <a:rPr lang="en-US" sz="1400" i="0" dirty="0">
                          <a:solidFill>
                            <a:srgbClr val="26324B"/>
                          </a:solidFill>
                          <a:effectLst/>
                          <a:latin typeface="arial" panose="020B0604020202020204" pitchFamily="34" charset="0"/>
                        </a:rPr>
                        <a:t> industrial residues (Art 4.1c / Art 6.2c)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chemeClr val="tx1"/>
                          </a:solidFill>
                          <a:effectLst/>
                          <a:uLnTx/>
                          <a:uFillTx/>
                          <a:latin typeface="+mn-lt"/>
                          <a:ea typeface="+mn-ea"/>
                          <a:cs typeface="+mn-cs"/>
                        </a:rPr>
                        <a:t>The project relates to renewable energy production as well as energy storage.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chemeClr val="tx1"/>
                          </a:solidFill>
                          <a:effectLst/>
                          <a:uLnTx/>
                          <a:uFillTx/>
                          <a:latin typeface="+mn-lt"/>
                          <a:ea typeface="+mn-ea"/>
                          <a:cs typeface="+mn-cs"/>
                        </a:rPr>
                        <a:t>The project also addresses circular approaches, such as developing soil substitutes to restore waste heaps before installing photovoltaic/wind, developing dense fluids for unconventional pumped hydro energy storage, and recovering</a:t>
                      </a:r>
                      <a:r>
                        <a:rPr kumimoji="0" lang="en-US" sz="1400" b="0" i="1" u="none" strike="noStrike" kern="1200" cap="none" spc="0" normalizeH="0" baseline="0" noProof="0" dirty="0">
                          <a:ln>
                            <a:noFill/>
                          </a:ln>
                          <a:solidFill>
                            <a:schemeClr val="tx1"/>
                          </a:solidFill>
                          <a:effectLst/>
                          <a:uLnTx/>
                          <a:uFillTx/>
                          <a:latin typeface="+mn-lt"/>
                          <a:ea typeface="+mn-ea"/>
                          <a:cs typeface="+mn-cs"/>
                        </a:rPr>
                        <a:t> rare earths, critical raw materials for the EU.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tx1"/>
                          </a:solidFill>
                          <a:effectLst/>
                          <a:uLnTx/>
                          <a:uFillTx/>
                          <a:latin typeface="+mn-lt"/>
                          <a:ea typeface="+mn-ea"/>
                          <a:cs typeface="+mn-cs"/>
                        </a:rPr>
                        <a:t>It also relates to repurposing coal-related infrastructures and the training and reskilling of former coal mining workers.</a:t>
                      </a:r>
                      <a:endParaRPr kumimoji="0" lang="en-IE" sz="1400" b="0" i="1" u="none" strike="noStrike" kern="1200" cap="none" spc="0" normalizeH="0" baseline="0" noProof="0" dirty="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437291536"/>
                  </a:ext>
                </a:extLst>
              </a:tr>
              <a:tr h="6375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6324B"/>
                          </a:solidFill>
                          <a:effectLst/>
                          <a:latin typeface="arial" panose="020B0604020202020204" pitchFamily="34" charset="0"/>
                        </a:rPr>
                        <a:t>Which clean technologies are supported in the project?</a:t>
                      </a:r>
                    </a:p>
                  </a:txBody>
                  <a:tcPr/>
                </a:tc>
                <a:tc>
                  <a:txBody>
                    <a:bodyPr/>
                    <a:lstStyle/>
                    <a:p>
                      <a:r>
                        <a:rPr kumimoji="0" lang="en-IE" sz="1400" b="0" i="1" u="none" strike="noStrike" kern="1200" cap="none" spc="0" normalizeH="0" baseline="0" dirty="0">
                          <a:ln>
                            <a:noFill/>
                          </a:ln>
                          <a:solidFill>
                            <a:schemeClr val="tx1"/>
                          </a:solidFill>
                          <a:effectLst/>
                          <a:uLnTx/>
                          <a:uFillTx/>
                          <a:latin typeface="+mn-lt"/>
                          <a:ea typeface="+mn-ea"/>
                          <a:cs typeface="+mn-cs"/>
                        </a:rPr>
                        <a:t>Photovoltaic, geothermal, wind energy, green hydrogen, batteries and </a:t>
                      </a:r>
                      <a:r>
                        <a:rPr kumimoji="0" lang="en-IE" sz="1400" b="0" i="1" u="none" strike="noStrike" kern="1200" cap="none" spc="0" normalizeH="0" baseline="0" noProof="0" dirty="0">
                          <a:ln>
                            <a:noFill/>
                          </a:ln>
                          <a:solidFill>
                            <a:schemeClr val="tx1"/>
                          </a:solidFill>
                          <a:effectLst/>
                          <a:uLnTx/>
                          <a:uFillTx/>
                          <a:latin typeface="+mn-lt"/>
                          <a:ea typeface="+mn-ea"/>
                          <a:cs typeface="+mn-cs"/>
                        </a:rPr>
                        <a:t>unconventional pumped hydro energy</a:t>
                      </a:r>
                      <a:r>
                        <a:rPr kumimoji="0" lang="en-IE" sz="1400" b="0" i="1" u="none" strike="noStrike" kern="1200" cap="none" spc="0" normalizeH="0" baseline="0" dirty="0">
                          <a:ln>
                            <a:noFill/>
                          </a:ln>
                          <a:solidFill>
                            <a:schemeClr val="tx1"/>
                          </a:solidFill>
                          <a:effectLst/>
                          <a:uLnTx/>
                          <a:uFillTx/>
                          <a:latin typeface="+mn-lt"/>
                          <a:ea typeface="+mn-ea"/>
                          <a:cs typeface="+mn-cs"/>
                        </a:rPr>
                        <a:t>.</a:t>
                      </a:r>
                    </a:p>
                  </a:txBody>
                  <a:tcPr/>
                </a:tc>
                <a:extLst>
                  <a:ext uri="{0D108BD9-81ED-4DB2-BD59-A6C34878D82A}">
                    <a16:rowId xmlns:a16="http://schemas.microsoft.com/office/drawing/2014/main" val="3272244141"/>
                  </a:ext>
                </a:extLst>
              </a:tr>
              <a:tr h="322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i="0" kern="1200" dirty="0">
                          <a:solidFill>
                            <a:srgbClr val="26324B"/>
                          </a:solidFill>
                          <a:effectLst/>
                          <a:latin typeface="arial" panose="020B0604020202020204" pitchFamily="34" charset="0"/>
                          <a:ea typeface="+mn-ea"/>
                          <a:cs typeface="+mn-cs"/>
                        </a:rPr>
                        <a:t>Scalability in the EU and globally</a:t>
                      </a:r>
                      <a:endParaRPr lang="en-US" sz="1800" b="1" i="0" kern="1200" dirty="0">
                        <a:solidFill>
                          <a:srgbClr val="26324B"/>
                        </a:solidFill>
                        <a:effectLst/>
                        <a:latin typeface="arial" panose="020B0604020202020204" pitchFamily="34" charset="0"/>
                        <a:ea typeface="+mn-ea"/>
                        <a:cs typeface="+mn-cs"/>
                      </a:endParaRPr>
                    </a:p>
                  </a:txBody>
                  <a:tcPr/>
                </a:tc>
                <a:tc>
                  <a:txBody>
                    <a:bodyPr/>
                    <a:lstStyle/>
                    <a:p>
                      <a:r>
                        <a:rPr kumimoji="0" lang="en-IE" sz="1400" b="0" i="1" u="none" strike="noStrike" kern="1200" cap="none" spc="0" normalizeH="0" baseline="0" dirty="0">
                          <a:ln>
                            <a:noFill/>
                          </a:ln>
                          <a:solidFill>
                            <a:schemeClr val="tx1"/>
                          </a:solidFill>
                          <a:effectLst/>
                          <a:uLnTx/>
                          <a:uFillTx/>
                          <a:latin typeface="+mn-lt"/>
                          <a:ea typeface="+mn-ea"/>
                          <a:cs typeface="+mn-cs"/>
                        </a:rPr>
                        <a:t>Complete scalability and replicability everywhere.</a:t>
                      </a:r>
                    </a:p>
                  </a:txBody>
                  <a:tcPr/>
                </a:tc>
                <a:extLst>
                  <a:ext uri="{0D108BD9-81ED-4DB2-BD59-A6C34878D82A}">
                    <a16:rowId xmlns:a16="http://schemas.microsoft.com/office/drawing/2014/main" val="3583929137"/>
                  </a:ext>
                </a:extLst>
              </a:tr>
            </a:tbl>
          </a:graphicData>
        </a:graphic>
      </p:graphicFrame>
      <p:pic>
        <p:nvPicPr>
          <p:cNvPr id="5" name="Picture 2">
            <a:extLst>
              <a:ext uri="{FF2B5EF4-FFF2-40B4-BE49-F238E27FC236}">
                <a16:creationId xmlns:a16="http://schemas.microsoft.com/office/drawing/2014/main" id="{17969482-3593-8DC1-7B61-7313FE7DF7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175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9774-B97E-C9A3-9986-C75AD20D8A1C}"/>
              </a:ext>
            </a:extLst>
          </p:cNvPr>
          <p:cNvSpPr>
            <a:spLocks noGrp="1"/>
          </p:cNvSpPr>
          <p:nvPr>
            <p:ph type="title"/>
          </p:nvPr>
        </p:nvSpPr>
        <p:spPr>
          <a:xfrm>
            <a:off x="838200" y="1541417"/>
            <a:ext cx="10515600" cy="1887583"/>
          </a:xfrm>
        </p:spPr>
        <p:txBody>
          <a:bodyPr/>
          <a:lstStyle/>
          <a:p>
            <a:pPr algn="ctr"/>
            <a:r>
              <a:rPr lang="en-US" dirty="0"/>
              <a:t>Thank you for your attention!</a:t>
            </a:r>
            <a:br>
              <a:rPr lang="en-US" dirty="0"/>
            </a:br>
            <a:br>
              <a:rPr lang="en-US" dirty="0"/>
            </a:br>
            <a:r>
              <a:rPr lang="en-US" sz="3200" b="0" i="0" u="none" strike="noStrike" dirty="0">
                <a:solidFill>
                  <a:srgbClr val="2A2E3A"/>
                </a:solidFill>
                <a:effectLst/>
                <a:latin typeface="Klein Bold"/>
              </a:rPr>
              <a:t>Francisco Javier Iglesias Rodríguez, University of Oviedo</a:t>
            </a:r>
            <a:endParaRPr lang="en-GB" dirty="0"/>
          </a:p>
        </p:txBody>
      </p:sp>
      <p:sp>
        <p:nvSpPr>
          <p:cNvPr id="4" name="Slide Number Placeholder 5">
            <a:extLst>
              <a:ext uri="{FF2B5EF4-FFF2-40B4-BE49-F238E27FC236}">
                <a16:creationId xmlns:a16="http://schemas.microsoft.com/office/drawing/2014/main" id="{3108CC93-F8C8-3166-DBC4-1CF2E751E16D}"/>
              </a:ext>
            </a:extLst>
          </p:cNvPr>
          <p:cNvSpPr txBox="1">
            <a:spLocks/>
          </p:cNvSpPr>
          <p:nvPr/>
        </p:nvSpPr>
        <p:spPr>
          <a:xfrm>
            <a:off x="376188" y="6282069"/>
            <a:ext cx="2743200" cy="365125"/>
          </a:xfrm>
          <a:prstGeom prst="rect">
            <a:avLst/>
          </a:prstGeom>
        </p:spPr>
        <p:txBody>
          <a:bodyPr vert="horz" lIns="91440" tIns="45720" rIns="91440" bIns="45720" rtlCol="0" anchor="b"/>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768364BB-9B21-4D29-A19C-C6410F652861}" type="slidenum">
              <a:rPr lang="en-IE" smtClean="0"/>
              <a:pPr algn="l"/>
              <a:t>15</a:t>
            </a:fld>
            <a:endParaRPr lang="en-IE" dirty="0"/>
          </a:p>
        </p:txBody>
      </p:sp>
      <p:pic>
        <p:nvPicPr>
          <p:cNvPr id="2050" name="Picture 2">
            <a:extLst>
              <a:ext uri="{FF2B5EF4-FFF2-40B4-BE49-F238E27FC236}">
                <a16:creationId xmlns:a16="http://schemas.microsoft.com/office/drawing/2014/main" id="{1FD09754-6A1F-1ACF-B771-FD9AC556E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3385"/>
            <a:ext cx="161925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lue text on a black background&#10;&#10;AI-generated content may be incorrect.">
            <a:extLst>
              <a:ext uri="{FF2B5EF4-FFF2-40B4-BE49-F238E27FC236}">
                <a16:creationId xmlns:a16="http://schemas.microsoft.com/office/drawing/2014/main" id="{7E5EB20C-6869-F04D-2BF1-B09839CED371}"/>
              </a:ext>
            </a:extLst>
          </p:cNvPr>
          <p:cNvPicPr>
            <a:picLocks noChangeAspect="1"/>
          </p:cNvPicPr>
          <p:nvPr/>
        </p:nvPicPr>
        <p:blipFill>
          <a:blip r:embed="rId5"/>
          <a:stretch>
            <a:fillRect/>
          </a:stretch>
        </p:blipFill>
        <p:spPr>
          <a:xfrm>
            <a:off x="1101920" y="6042323"/>
            <a:ext cx="2711059" cy="604871"/>
          </a:xfrm>
          <a:prstGeom prst="rect">
            <a:avLst/>
          </a:prstGeom>
        </p:spPr>
      </p:pic>
      <p:pic>
        <p:nvPicPr>
          <p:cNvPr id="7" name="Obraz 1">
            <a:extLst>
              <a:ext uri="{FF2B5EF4-FFF2-40B4-BE49-F238E27FC236}">
                <a16:creationId xmlns:a16="http://schemas.microsoft.com/office/drawing/2014/main" id="{45E02223-9A48-02A4-F496-6E9105AA9FE2}"/>
              </a:ext>
            </a:extLst>
          </p:cNvPr>
          <p:cNvPicPr>
            <a:picLocks noChangeAspect="1"/>
          </p:cNvPicPr>
          <p:nvPr/>
        </p:nvPicPr>
        <p:blipFill>
          <a:blip r:embed="rId6"/>
          <a:srcRect/>
          <a:stretch/>
        </p:blipFill>
        <p:spPr bwMode="auto">
          <a:xfrm>
            <a:off x="7997813" y="319540"/>
            <a:ext cx="3355987" cy="766864"/>
          </a:xfrm>
          <a:prstGeom prst="rect">
            <a:avLst/>
          </a:prstGeom>
          <a:noFill/>
          <a:ln>
            <a:noFill/>
          </a:ln>
        </p:spPr>
      </p:pic>
      <p:pic>
        <p:nvPicPr>
          <p:cNvPr id="1026" name="Picture 2">
            <a:extLst>
              <a:ext uri="{FF2B5EF4-FFF2-40B4-BE49-F238E27FC236}">
                <a16:creationId xmlns:a16="http://schemas.microsoft.com/office/drawing/2014/main" id="{9CBFFE64-BBB6-FDDA-1EDC-FCADE8FB36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025" t="35322" r="12369" b="22476"/>
          <a:stretch/>
        </p:blipFill>
        <p:spPr bwMode="auto">
          <a:xfrm>
            <a:off x="2462463" y="3891867"/>
            <a:ext cx="7267074" cy="2167081"/>
          </a:xfrm>
          <a:prstGeom prst="rect">
            <a:avLst/>
          </a:prstGeom>
          <a:noFill/>
          <a:extLst>
            <a:ext uri="{909E8E84-426E-40DD-AFC4-6F175D3DCCD1}">
              <a14:hiddenFill xmlns:a14="http://schemas.microsoft.com/office/drawing/2010/main">
                <a:solidFill>
                  <a:srgbClr val="FFFFFF"/>
                </a:solidFill>
              </a14:hiddenFill>
            </a:ext>
          </a:extLst>
        </p:spPr>
      </p:pic>
      <p:pic>
        <p:nvPicPr>
          <p:cNvPr id="3" name="GreenJOBS video v1.0">
            <a:hlinkClick r:id="" action="ppaction://media"/>
            <a:extLst>
              <a:ext uri="{FF2B5EF4-FFF2-40B4-BE49-F238E27FC236}">
                <a16:creationId xmlns:a16="http://schemas.microsoft.com/office/drawing/2014/main" id="{BE8288A2-9098-026C-DF0E-6AB715395AE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46786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0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md type="call" cmd="stop">
                                      <p:cBhvr>
                                        <p:cTn id="11" dur="1">
                                          <p:stCondLst>
                                            <p:cond delay="0"/>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5"/>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Problem identification</a:t>
            </a:r>
            <a:endParaRPr dirty="0"/>
          </a:p>
        </p:txBody>
      </p:sp>
      <p:sp>
        <p:nvSpPr>
          <p:cNvPr id="2" name="Slide Number Placeholder 5">
            <a:extLst>
              <a:ext uri="{FF2B5EF4-FFF2-40B4-BE49-F238E27FC236}">
                <a16:creationId xmlns:a16="http://schemas.microsoft.com/office/drawing/2014/main" id="{C549A331-2EB5-09D3-EDFA-2662019CB92F}"/>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2</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C2688E47-E5D6-D694-5F09-ED5430D74748}"/>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FC3307B7-CFD5-28D5-80A7-073E615A4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C3257367-EA5D-1414-1293-0CDD30B055D4}"/>
              </a:ext>
            </a:extLst>
          </p:cNvPr>
          <p:cNvSpPr>
            <a:spLocks noGrp="1"/>
          </p:cNvSpPr>
          <p:nvPr>
            <p:ph sz="half" idx="1"/>
          </p:nvPr>
        </p:nvSpPr>
        <p:spPr>
          <a:xfrm>
            <a:off x="838200" y="1879935"/>
            <a:ext cx="7118684"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Before GreenJOBS, there was no guidance focused on operating underground coal mining companies to understand, evaluate, design, and implement alternative economic activities within their future closing period, i.e., to have a holistic and long-term approach:</a:t>
            </a:r>
          </a:p>
          <a:p>
            <a:pPr marL="1085850" lvl="1" indent="-342900">
              <a:lnSpc>
                <a:spcPct val="114000"/>
              </a:lnSpc>
              <a:buFont typeface="Wingdings" panose="05000000000000000000" pitchFamily="2" charset="2"/>
              <a:buChar char="ü"/>
              <a:tabLst>
                <a:tab pos="2690813" algn="l"/>
              </a:tabLst>
            </a:pPr>
            <a:r>
              <a:rPr lang="en-US" altLang="en-US" sz="2000" dirty="0"/>
              <a:t>Leaving behind short-term patchwork. </a:t>
            </a:r>
          </a:p>
          <a:p>
            <a:pPr marL="1085850" lvl="1" indent="-342900">
              <a:lnSpc>
                <a:spcPct val="114000"/>
              </a:lnSpc>
              <a:buFont typeface="Wingdings" panose="05000000000000000000" pitchFamily="2" charset="2"/>
              <a:buChar char="ü"/>
              <a:tabLst>
                <a:tab pos="2690813" algn="l"/>
              </a:tabLst>
            </a:pPr>
            <a:r>
              <a:rPr lang="en-US" altLang="en-US" sz="2000" dirty="0"/>
              <a:t>Promoting sustainable local economic growth.</a:t>
            </a:r>
          </a:p>
          <a:p>
            <a:pPr marL="1085850" lvl="1" indent="-342900">
              <a:lnSpc>
                <a:spcPct val="114000"/>
              </a:lnSpc>
              <a:buFont typeface="Wingdings" panose="05000000000000000000" pitchFamily="2" charset="2"/>
              <a:buChar char="ü"/>
              <a:tabLst>
                <a:tab pos="2690813" algn="l"/>
              </a:tabLst>
            </a:pPr>
            <a:r>
              <a:rPr lang="en-US" altLang="en-US" sz="2000" dirty="0" err="1"/>
              <a:t>Maximising</a:t>
            </a:r>
            <a:r>
              <a:rPr lang="en-US" altLang="en-US" sz="2000" dirty="0"/>
              <a:t> the number of green and quality jobs.</a:t>
            </a:r>
          </a:p>
          <a:p>
            <a:pPr>
              <a:tabLst>
                <a:tab pos="2690813" algn="l"/>
              </a:tabLst>
            </a:pPr>
            <a:endParaRPr lang="en-IE" altLang="en-US" dirty="0"/>
          </a:p>
        </p:txBody>
      </p:sp>
      <p:pic>
        <p:nvPicPr>
          <p:cNvPr id="11" name="Picture 10" descr="Roadmap simple road map clipart bbcpersian7 collections - WikiClipArt">
            <a:extLst>
              <a:ext uri="{FF2B5EF4-FFF2-40B4-BE49-F238E27FC236}">
                <a16:creationId xmlns:a16="http://schemas.microsoft.com/office/drawing/2014/main" id="{890A461A-4958-DF57-97AE-F48A0D43B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5853" y="1852521"/>
            <a:ext cx="3645566" cy="36455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AD07A5E8-22E4-ED0B-A26A-E3AEC77E2137}"/>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EC7B176A-79DD-398F-CC56-E16FEF3267C5}"/>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Problem identification</a:t>
            </a:r>
            <a:endParaRPr dirty="0"/>
          </a:p>
        </p:txBody>
      </p:sp>
      <p:sp>
        <p:nvSpPr>
          <p:cNvPr id="2" name="Slide Number Placeholder 5">
            <a:extLst>
              <a:ext uri="{FF2B5EF4-FFF2-40B4-BE49-F238E27FC236}">
                <a16:creationId xmlns:a16="http://schemas.microsoft.com/office/drawing/2014/main" id="{18198FC2-A859-3671-70F4-26C8EA1F1614}"/>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3</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E6ED4767-2493-2FB4-7CD0-11D185D4AD95}"/>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3AA1F2B5-ED7B-FCAB-4969-910B7DA5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F42BA56-8FA8-30BF-38F8-4C60D9FE32B4}"/>
              </a:ext>
            </a:extLst>
          </p:cNvPr>
          <p:cNvSpPr>
            <a:spLocks noGrp="1"/>
          </p:cNvSpPr>
          <p:nvPr>
            <p:ph sz="half" idx="1"/>
          </p:nvPr>
        </p:nvSpPr>
        <p:spPr>
          <a:xfrm>
            <a:off x="838200" y="1895977"/>
            <a:ext cx="5876925"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There were no studies on repurposing end-of-life underground coal mines, leveraging their competitive advantages: </a:t>
            </a:r>
          </a:p>
          <a:p>
            <a:pPr marL="1085850" lvl="1" indent="-342900">
              <a:lnSpc>
                <a:spcPct val="114000"/>
              </a:lnSpc>
              <a:buFont typeface="+mj-lt"/>
              <a:buAutoNum type="arabicPeriod"/>
              <a:tabLst>
                <a:tab pos="2690813" algn="l"/>
              </a:tabLst>
            </a:pPr>
            <a:r>
              <a:rPr lang="en-US" altLang="en-US" sz="2000" dirty="0"/>
              <a:t>Mine water. </a:t>
            </a:r>
          </a:p>
          <a:p>
            <a:pPr marL="1085850" lvl="1" indent="-342900">
              <a:lnSpc>
                <a:spcPct val="114000"/>
              </a:lnSpc>
              <a:buFont typeface="+mj-lt"/>
              <a:buAutoNum type="arabicPeriod"/>
              <a:tabLst>
                <a:tab pos="2690813" algn="l"/>
              </a:tabLst>
            </a:pPr>
            <a:r>
              <a:rPr lang="en-US" altLang="en-US" sz="2000" dirty="0"/>
              <a:t>Connections to the grid.</a:t>
            </a:r>
          </a:p>
          <a:p>
            <a:pPr marL="1085850" lvl="1" indent="-342900">
              <a:lnSpc>
                <a:spcPct val="114000"/>
              </a:lnSpc>
              <a:buFont typeface="+mj-lt"/>
              <a:buAutoNum type="arabicPeriod"/>
              <a:tabLst>
                <a:tab pos="2690813" algn="l"/>
              </a:tabLst>
            </a:pPr>
            <a:r>
              <a:rPr lang="en-US" altLang="en-US" sz="2000" dirty="0"/>
              <a:t>Large waste heap areas.</a:t>
            </a:r>
          </a:p>
          <a:p>
            <a:pPr marL="1085850" lvl="1" indent="-342900">
              <a:lnSpc>
                <a:spcPct val="114000"/>
              </a:lnSpc>
              <a:buFont typeface="+mj-lt"/>
              <a:buAutoNum type="arabicPeriod"/>
              <a:tabLst>
                <a:tab pos="2690813" algn="l"/>
              </a:tabLst>
            </a:pPr>
            <a:r>
              <a:rPr lang="en-US" altLang="en-US" sz="2000" dirty="0"/>
              <a:t>Very deep shafts and galleries. </a:t>
            </a:r>
          </a:p>
          <a:p>
            <a:pPr marL="1085850" lvl="1" indent="-342900">
              <a:lnSpc>
                <a:spcPct val="114000"/>
              </a:lnSpc>
              <a:buFont typeface="+mj-lt"/>
              <a:buAutoNum type="arabicPeriod"/>
              <a:tabLst>
                <a:tab pos="2690813" algn="l"/>
              </a:tabLst>
            </a:pPr>
            <a:r>
              <a:rPr lang="en-US" altLang="en-US" sz="2000" dirty="0"/>
              <a:t>Fine coal waste.</a:t>
            </a:r>
          </a:p>
          <a:p>
            <a:pPr marL="457200" indent="-457200" algn="l">
              <a:buFont typeface="Arial" panose="020B0604020202020204" pitchFamily="34" charset="0"/>
              <a:buChar char="•"/>
              <a:tabLst>
                <a:tab pos="2690813" algn="l"/>
              </a:tabLst>
            </a:pPr>
            <a:endParaRPr lang="en-GB" dirty="0"/>
          </a:p>
        </p:txBody>
      </p:sp>
      <p:pic>
        <p:nvPicPr>
          <p:cNvPr id="6" name="Picture 5">
            <a:extLst>
              <a:ext uri="{FF2B5EF4-FFF2-40B4-BE49-F238E27FC236}">
                <a16:creationId xmlns:a16="http://schemas.microsoft.com/office/drawing/2014/main" id="{5577C121-8006-9443-483A-1B8CEE30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24" y="2018691"/>
            <a:ext cx="5252643" cy="295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56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05918C80-7BB5-1272-0A9A-1145AB2C0275}"/>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DD6E6D2B-8BC7-71A2-209D-2E37D46481B5}"/>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Main objectives</a:t>
            </a:r>
            <a:endParaRPr dirty="0"/>
          </a:p>
        </p:txBody>
      </p:sp>
      <p:sp>
        <p:nvSpPr>
          <p:cNvPr id="2" name="Slide Number Placeholder 5">
            <a:extLst>
              <a:ext uri="{FF2B5EF4-FFF2-40B4-BE49-F238E27FC236}">
                <a16:creationId xmlns:a16="http://schemas.microsoft.com/office/drawing/2014/main" id="{8CBCDC59-1096-3D59-5EC7-95BBC770A1B6}"/>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4</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9516B1FE-A68D-1053-E03A-40DCF275A49F}"/>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0C31025F-DC5B-2838-962D-D813C8543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4D11E12-8B8B-F489-DD8E-56D88F674459}"/>
              </a:ext>
            </a:extLst>
          </p:cNvPr>
          <p:cNvSpPr>
            <a:spLocks noGrp="1"/>
          </p:cNvSpPr>
          <p:nvPr>
            <p:ph sz="half" idx="1"/>
          </p:nvPr>
        </p:nvSpPr>
        <p:spPr>
          <a:xfrm>
            <a:off x="838200" y="1895977"/>
            <a:ext cx="5876925"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To develop innovative business plans for coal mining companies to deploy emerging renewable energy and circular economy technologies.</a:t>
            </a:r>
          </a:p>
          <a:p>
            <a:pPr marL="342900" indent="-342900">
              <a:lnSpc>
                <a:spcPct val="114000"/>
              </a:lnSpc>
              <a:buFont typeface="Arial" panose="020B0604020202020204" pitchFamily="34" charset="0"/>
              <a:buChar char="•"/>
              <a:tabLst>
                <a:tab pos="2690813" algn="l"/>
              </a:tabLst>
            </a:pPr>
            <a:r>
              <a:rPr lang="en-US" altLang="en-US" dirty="0"/>
              <a:t>To plan and disseminate training and re-skilling </a:t>
            </a:r>
            <a:r>
              <a:rPr lang="en-US" altLang="en-US" dirty="0" err="1"/>
              <a:t>programmes</a:t>
            </a:r>
            <a:r>
              <a:rPr lang="en-US" altLang="en-US" dirty="0"/>
              <a:t> addressing former coal mining among mining companies and regional authorities in the coal regions in transition.</a:t>
            </a:r>
          </a:p>
        </p:txBody>
      </p:sp>
      <p:pic>
        <p:nvPicPr>
          <p:cNvPr id="6" name="Picture 5">
            <a:extLst>
              <a:ext uri="{FF2B5EF4-FFF2-40B4-BE49-F238E27FC236}">
                <a16:creationId xmlns:a16="http://schemas.microsoft.com/office/drawing/2014/main" id="{28488D67-61C9-367B-09DE-0C57C2AF428C}"/>
              </a:ext>
            </a:extLst>
          </p:cNvPr>
          <p:cNvPicPr>
            <a:picLocks noChangeAspect="1" noChangeArrowheads="1"/>
          </p:cNvPicPr>
          <p:nvPr/>
        </p:nvPicPr>
        <p:blipFill>
          <a:blip r:embed="rId5"/>
          <a:srcRect/>
          <a:stretch/>
        </p:blipFill>
        <p:spPr bwMode="auto">
          <a:xfrm>
            <a:off x="6715124" y="2109847"/>
            <a:ext cx="5252643" cy="277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08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2F2DC63-37EF-ACE6-2CE7-B42F1D49E714}"/>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2E9241D0-35E9-ED15-FA5B-C42FD8403782}"/>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Main innovative results</a:t>
            </a:r>
            <a:endParaRPr dirty="0"/>
          </a:p>
        </p:txBody>
      </p:sp>
      <p:sp>
        <p:nvSpPr>
          <p:cNvPr id="2" name="Slide Number Placeholder 5">
            <a:extLst>
              <a:ext uri="{FF2B5EF4-FFF2-40B4-BE49-F238E27FC236}">
                <a16:creationId xmlns:a16="http://schemas.microsoft.com/office/drawing/2014/main" id="{A0D79F9F-C962-59B7-9F47-71A6760A80CB}"/>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5</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2961BFE4-48E8-DE94-47CB-C53716651EED}"/>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9900C715-6D04-775C-64C1-EBE638F09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4636234-BACC-8384-7693-3B18E6FCEFDA}"/>
              </a:ext>
            </a:extLst>
          </p:cNvPr>
          <p:cNvSpPr>
            <a:spLocks noGrp="1"/>
          </p:cNvSpPr>
          <p:nvPr>
            <p:ph sz="half" idx="1"/>
          </p:nvPr>
        </p:nvSpPr>
        <p:spPr>
          <a:xfrm>
            <a:off x="838200" y="1895977"/>
            <a:ext cx="3910263"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A Virtual Power Plant business plan where the energy locally produced will be sold to the grid. </a:t>
            </a:r>
          </a:p>
          <a:p>
            <a:pPr marL="342900" indent="-342900">
              <a:lnSpc>
                <a:spcPct val="114000"/>
              </a:lnSpc>
              <a:buFont typeface="Arial" panose="020B0604020202020204" pitchFamily="34" charset="0"/>
              <a:buChar char="•"/>
              <a:tabLst>
                <a:tab pos="2690813" algn="l"/>
              </a:tabLst>
            </a:pPr>
            <a:r>
              <a:rPr lang="en-US" altLang="en-US" dirty="0"/>
              <a:t>A business plan for a Green Hydrogen Plant, where renewable hydrogen will be produced by electrolysis of mine water and green electricity.</a:t>
            </a:r>
          </a:p>
        </p:txBody>
      </p:sp>
      <p:pic>
        <p:nvPicPr>
          <p:cNvPr id="6" name="Picture 5">
            <a:extLst>
              <a:ext uri="{FF2B5EF4-FFF2-40B4-BE49-F238E27FC236}">
                <a16:creationId xmlns:a16="http://schemas.microsoft.com/office/drawing/2014/main" id="{3A26E7EC-5031-A14C-7ABF-1E802DC970AC}"/>
              </a:ext>
            </a:extLst>
          </p:cNvPr>
          <p:cNvPicPr>
            <a:picLocks noChangeAspect="1" noChangeArrowheads="1"/>
          </p:cNvPicPr>
          <p:nvPr/>
        </p:nvPicPr>
        <p:blipFill>
          <a:blip r:embed="rId5"/>
          <a:srcRect/>
          <a:stretch/>
        </p:blipFill>
        <p:spPr bwMode="auto">
          <a:xfrm>
            <a:off x="4924927" y="1383062"/>
            <a:ext cx="7043174" cy="453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093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EBEB05C9-34A4-B7E4-F1CC-5643BB8A2166}"/>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11808C88-36D0-3CF0-817B-9D7EA732AF09}"/>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Main innovative results</a:t>
            </a:r>
            <a:endParaRPr dirty="0"/>
          </a:p>
        </p:txBody>
      </p:sp>
      <p:sp>
        <p:nvSpPr>
          <p:cNvPr id="2" name="Slide Number Placeholder 5">
            <a:extLst>
              <a:ext uri="{FF2B5EF4-FFF2-40B4-BE49-F238E27FC236}">
                <a16:creationId xmlns:a16="http://schemas.microsoft.com/office/drawing/2014/main" id="{1891ADD8-BE72-28D1-33E0-4DD6AF4BBB62}"/>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6</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D4AC5745-7E6E-5754-F5E8-81959073B778}"/>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6462C97D-450E-FC9B-3A95-7807B6755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7E7510F-39C6-2973-633B-91F395738822}"/>
              </a:ext>
            </a:extLst>
          </p:cNvPr>
          <p:cNvSpPr>
            <a:spLocks noGrp="1"/>
          </p:cNvSpPr>
          <p:nvPr>
            <p:ph sz="half" idx="1"/>
          </p:nvPr>
        </p:nvSpPr>
        <p:spPr>
          <a:xfrm>
            <a:off x="838200" y="1895977"/>
            <a:ext cx="5876925"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Three circular economy technologies: </a:t>
            </a:r>
          </a:p>
          <a:p>
            <a:pPr marL="1085850" lvl="1" indent="-342900">
              <a:lnSpc>
                <a:spcPct val="114000"/>
              </a:lnSpc>
              <a:buFont typeface="Wingdings" panose="05000000000000000000" pitchFamily="2" charset="2"/>
              <a:buChar char="ü"/>
              <a:tabLst>
                <a:tab pos="2690813" algn="l"/>
              </a:tabLst>
            </a:pPr>
            <a:r>
              <a:rPr lang="en-US" altLang="en-US" sz="2000" dirty="0"/>
              <a:t>The development of soil substitutes to restore waste heaps before installing photovoltaic/wind. </a:t>
            </a:r>
          </a:p>
          <a:p>
            <a:pPr marL="1085850" lvl="1" indent="-342900">
              <a:lnSpc>
                <a:spcPct val="114000"/>
              </a:lnSpc>
              <a:buFont typeface="Wingdings" panose="05000000000000000000" pitchFamily="2" charset="2"/>
              <a:buChar char="ü"/>
              <a:tabLst>
                <a:tab pos="2690813" algn="l"/>
              </a:tabLst>
            </a:pPr>
            <a:r>
              <a:rPr lang="en-US" altLang="en-US" sz="2000" dirty="0"/>
              <a:t>The development of dense fluids for unconventional pumped hydro energy storage.</a:t>
            </a:r>
          </a:p>
          <a:p>
            <a:pPr marL="1085850" lvl="1" indent="-342900">
              <a:lnSpc>
                <a:spcPct val="114000"/>
              </a:lnSpc>
              <a:buFont typeface="Wingdings" panose="05000000000000000000" pitchFamily="2" charset="2"/>
              <a:buChar char="ü"/>
              <a:tabLst>
                <a:tab pos="2690813" algn="l"/>
              </a:tabLst>
            </a:pPr>
            <a:r>
              <a:rPr lang="en-US" altLang="en-US" sz="2000" dirty="0"/>
              <a:t>The recovery of rare earths, critical raw materials for the EU.</a:t>
            </a:r>
          </a:p>
        </p:txBody>
      </p:sp>
      <p:pic>
        <p:nvPicPr>
          <p:cNvPr id="6" name="Picture 5">
            <a:extLst>
              <a:ext uri="{FF2B5EF4-FFF2-40B4-BE49-F238E27FC236}">
                <a16:creationId xmlns:a16="http://schemas.microsoft.com/office/drawing/2014/main" id="{E078E82E-95F4-F7EE-9EC9-DF12A7509A3F}"/>
              </a:ext>
            </a:extLst>
          </p:cNvPr>
          <p:cNvPicPr>
            <a:picLocks noChangeAspect="1" noChangeArrowheads="1"/>
          </p:cNvPicPr>
          <p:nvPr/>
        </p:nvPicPr>
        <p:blipFill>
          <a:blip r:embed="rId5"/>
          <a:srcRect/>
          <a:stretch/>
        </p:blipFill>
        <p:spPr bwMode="auto">
          <a:xfrm>
            <a:off x="6661337" y="1895977"/>
            <a:ext cx="5282778" cy="369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49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AB5C60B8-C3F3-3769-19AA-E9ADB0262E0D}"/>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42A199BC-71F8-85C9-365B-13FB4D73E471}"/>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Main innovative results</a:t>
            </a:r>
            <a:endParaRPr dirty="0"/>
          </a:p>
        </p:txBody>
      </p:sp>
      <p:sp>
        <p:nvSpPr>
          <p:cNvPr id="2" name="Slide Number Placeholder 5">
            <a:extLst>
              <a:ext uri="{FF2B5EF4-FFF2-40B4-BE49-F238E27FC236}">
                <a16:creationId xmlns:a16="http://schemas.microsoft.com/office/drawing/2014/main" id="{54BCE39D-B865-EC24-978E-EB89C964691B}"/>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7</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43223C8F-D20F-7944-1F94-30FCA07AFC23}"/>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E77E88D9-6574-64A1-D721-F764DEB9E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CB49C89C-2698-F93D-3195-0E3074D82B80}"/>
              </a:ext>
            </a:extLst>
          </p:cNvPr>
          <p:cNvSpPr>
            <a:spLocks noGrp="1"/>
          </p:cNvSpPr>
          <p:nvPr>
            <p:ph sz="half" idx="1"/>
          </p:nvPr>
        </p:nvSpPr>
        <p:spPr>
          <a:xfrm>
            <a:off x="838200" y="1895977"/>
            <a:ext cx="4263189"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Training and re-skilling </a:t>
            </a:r>
            <a:r>
              <a:rPr lang="en-US" altLang="en-US" dirty="0" err="1"/>
              <a:t>programmes</a:t>
            </a:r>
            <a:r>
              <a:rPr lang="en-US" altLang="en-US" dirty="0"/>
              <a:t> in each of the stages of the value chains and according to the skill levels required, addressing the skill gaps of former coal mining workers to facilitate the development of the business alternatives.</a:t>
            </a:r>
          </a:p>
        </p:txBody>
      </p:sp>
      <p:pic>
        <p:nvPicPr>
          <p:cNvPr id="6" name="Picture 5">
            <a:extLst>
              <a:ext uri="{FF2B5EF4-FFF2-40B4-BE49-F238E27FC236}">
                <a16:creationId xmlns:a16="http://schemas.microsoft.com/office/drawing/2014/main" id="{211AC5FC-66DA-F9F1-EEBB-D512500A59C7}"/>
              </a:ext>
            </a:extLst>
          </p:cNvPr>
          <p:cNvPicPr>
            <a:picLocks noChangeAspect="1" noChangeArrowheads="1"/>
          </p:cNvPicPr>
          <p:nvPr/>
        </p:nvPicPr>
        <p:blipFill>
          <a:blip r:embed="rId5"/>
          <a:srcRect/>
          <a:stretch/>
        </p:blipFill>
        <p:spPr bwMode="auto">
          <a:xfrm>
            <a:off x="5034733" y="1806224"/>
            <a:ext cx="6963170" cy="359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219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64B2FEA4-5A19-6591-5030-60A976C6D58E}"/>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9049F1B4-ECD0-5132-537E-4A7F9F708A7D}"/>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Lessons learnt</a:t>
            </a:r>
            <a:endParaRPr dirty="0"/>
          </a:p>
        </p:txBody>
      </p:sp>
      <p:sp>
        <p:nvSpPr>
          <p:cNvPr id="2" name="Slide Number Placeholder 5">
            <a:extLst>
              <a:ext uri="{FF2B5EF4-FFF2-40B4-BE49-F238E27FC236}">
                <a16:creationId xmlns:a16="http://schemas.microsoft.com/office/drawing/2014/main" id="{246A3040-2F87-93DD-F5BA-70F255C20D43}"/>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8</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7B32F129-BC9A-D2C9-1CD5-412D3DE8C08E}"/>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0135D5D3-35AB-9709-E4EB-4B6DD177F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397A19A-B45B-2F53-126F-8B7503B048D9}"/>
              </a:ext>
            </a:extLst>
          </p:cNvPr>
          <p:cNvSpPr>
            <a:spLocks noGrp="1"/>
          </p:cNvSpPr>
          <p:nvPr>
            <p:ph sz="half" idx="1"/>
          </p:nvPr>
        </p:nvSpPr>
        <p:spPr>
          <a:xfrm>
            <a:off x="838200" y="1895977"/>
            <a:ext cx="5257800"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Rare earth concentrations from coal wastes range from 150-310 ppm (0.015-0.031%). For a mine to be mineable, concentrations between 1 and 2% are required. This suggests that the amount of rare earths present in the waste heaps in the three studied countries (ES, PL, SI) is too low to be economically viable.</a:t>
            </a:r>
          </a:p>
        </p:txBody>
      </p:sp>
      <p:pic>
        <p:nvPicPr>
          <p:cNvPr id="6" name="Picture 5">
            <a:extLst>
              <a:ext uri="{FF2B5EF4-FFF2-40B4-BE49-F238E27FC236}">
                <a16:creationId xmlns:a16="http://schemas.microsoft.com/office/drawing/2014/main" id="{4B2D067D-2D13-9D83-C6CE-685953D95B47}"/>
              </a:ext>
            </a:extLst>
          </p:cNvPr>
          <p:cNvPicPr>
            <a:picLocks noChangeAspect="1" noChangeArrowheads="1"/>
          </p:cNvPicPr>
          <p:nvPr/>
        </p:nvPicPr>
        <p:blipFill>
          <a:blip r:embed="rId5">
            <a:extLst>
              <a:ext uri="{96DAC541-7B7A-43D3-8B79-37D633B846F1}">
                <asvg:svgBlip xmlns:asvg="http://schemas.microsoft.com/office/drawing/2016/SVG/main" r:embed="rId6"/>
              </a:ext>
            </a:extLst>
          </a:blip>
          <a:srcRect/>
          <a:stretch/>
        </p:blipFill>
        <p:spPr bwMode="auto">
          <a:xfrm>
            <a:off x="6415184" y="1629018"/>
            <a:ext cx="5548217" cy="414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155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FEB1EDCA-7C2E-6E5F-D8E6-5D7C607F173C}"/>
            </a:ext>
          </a:extLst>
        </p:cNvPr>
        <p:cNvGrpSpPr/>
        <p:nvPr/>
      </p:nvGrpSpPr>
      <p:grpSpPr>
        <a:xfrm>
          <a:off x="0" y="0"/>
          <a:ext cx="0" cy="0"/>
          <a:chOff x="0" y="0"/>
          <a:chExt cx="0" cy="0"/>
        </a:xfrm>
      </p:grpSpPr>
      <p:sp>
        <p:nvSpPr>
          <p:cNvPr id="364" name="Google Shape;364;p5">
            <a:extLst>
              <a:ext uri="{FF2B5EF4-FFF2-40B4-BE49-F238E27FC236}">
                <a16:creationId xmlns:a16="http://schemas.microsoft.com/office/drawing/2014/main" id="{14DC5B9C-4810-FE83-AB49-CD610DA57F42}"/>
              </a:ext>
            </a:extLst>
          </p:cNvPr>
          <p:cNvSpPr txBox="1">
            <a:spLocks noGrp="1"/>
          </p:cNvSpPr>
          <p:nvPr>
            <p:ph type="title"/>
          </p:nvPr>
        </p:nvSpPr>
        <p:spPr>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4000"/>
              <a:buFont typeface="Arial"/>
              <a:buNone/>
            </a:pPr>
            <a:r>
              <a:rPr lang="en-GB" dirty="0"/>
              <a:t>Lessons learnt</a:t>
            </a:r>
            <a:endParaRPr dirty="0"/>
          </a:p>
        </p:txBody>
      </p:sp>
      <p:sp>
        <p:nvSpPr>
          <p:cNvPr id="2" name="Slide Number Placeholder 5">
            <a:extLst>
              <a:ext uri="{FF2B5EF4-FFF2-40B4-BE49-F238E27FC236}">
                <a16:creationId xmlns:a16="http://schemas.microsoft.com/office/drawing/2014/main" id="{1375F61D-FC8D-C72A-0D03-95EE23F4BA5B}"/>
              </a:ext>
            </a:extLst>
          </p:cNvPr>
          <p:cNvSpPr>
            <a:spLocks noGrp="1"/>
          </p:cNvSpPr>
          <p:nvPr>
            <p:ph type="sldNum" sz="quarter" idx="4"/>
          </p:nvPr>
        </p:nvSpPr>
        <p:spPr>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9</a:t>
            </a:fld>
            <a:endParaRPr lang="en-IE" dirty="0"/>
          </a:p>
        </p:txBody>
      </p:sp>
      <p:pic>
        <p:nvPicPr>
          <p:cNvPr id="9" name="Picture 8" descr="Blue text on a black background&#10;&#10;AI-generated content may be incorrect.">
            <a:extLst>
              <a:ext uri="{FF2B5EF4-FFF2-40B4-BE49-F238E27FC236}">
                <a16:creationId xmlns:a16="http://schemas.microsoft.com/office/drawing/2014/main" id="{0DBAAA23-1FC5-6345-611A-2CC0529355EC}"/>
              </a:ext>
            </a:extLst>
          </p:cNvPr>
          <p:cNvPicPr>
            <a:picLocks noChangeAspect="1"/>
          </p:cNvPicPr>
          <p:nvPr/>
        </p:nvPicPr>
        <p:blipFill>
          <a:blip r:embed="rId3"/>
          <a:stretch>
            <a:fillRect/>
          </a:stretch>
        </p:blipFill>
        <p:spPr>
          <a:xfrm>
            <a:off x="9480941" y="164094"/>
            <a:ext cx="2711059" cy="604871"/>
          </a:xfrm>
          <a:prstGeom prst="rect">
            <a:avLst/>
          </a:prstGeom>
        </p:spPr>
      </p:pic>
      <p:pic>
        <p:nvPicPr>
          <p:cNvPr id="5" name="Picture 2">
            <a:extLst>
              <a:ext uri="{FF2B5EF4-FFF2-40B4-BE49-F238E27FC236}">
                <a16:creationId xmlns:a16="http://schemas.microsoft.com/office/drawing/2014/main" id="{F92177FA-D79E-6729-817C-61B259D10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FE3A783-A329-2123-833A-6D720B083915}"/>
              </a:ext>
            </a:extLst>
          </p:cNvPr>
          <p:cNvSpPr>
            <a:spLocks noGrp="1"/>
          </p:cNvSpPr>
          <p:nvPr>
            <p:ph sz="half" idx="1"/>
          </p:nvPr>
        </p:nvSpPr>
        <p:spPr>
          <a:xfrm>
            <a:off x="838200" y="1895977"/>
            <a:ext cx="3348789"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The economic assessment of hydrogen production via electrolysis showed that the investment is not feasible unless a specific subvention of at least 50% is obtained for developing the Green </a:t>
            </a:r>
            <a:r>
              <a:rPr lang="en-US" altLang="en-US"/>
              <a:t>Hydrogen Plant</a:t>
            </a:r>
            <a:r>
              <a:rPr lang="en-US" altLang="en-US" dirty="0"/>
              <a:t>.</a:t>
            </a:r>
          </a:p>
        </p:txBody>
      </p:sp>
      <p:pic>
        <p:nvPicPr>
          <p:cNvPr id="3" name="Picture 2">
            <a:extLst>
              <a:ext uri="{FF2B5EF4-FFF2-40B4-BE49-F238E27FC236}">
                <a16:creationId xmlns:a16="http://schemas.microsoft.com/office/drawing/2014/main" id="{370468A5-E268-4CB6-D060-54B2830D12BC}"/>
              </a:ext>
            </a:extLst>
          </p:cNvPr>
          <p:cNvPicPr>
            <a:picLocks noChangeAspect="1"/>
          </p:cNvPicPr>
          <p:nvPr/>
        </p:nvPicPr>
        <p:blipFill>
          <a:blip r:embed="rId5"/>
          <a:stretch>
            <a:fillRect/>
          </a:stretch>
        </p:blipFill>
        <p:spPr>
          <a:xfrm>
            <a:off x="4847317" y="2638851"/>
            <a:ext cx="6506483" cy="1066949"/>
          </a:xfrm>
          <a:prstGeom prst="rect">
            <a:avLst/>
          </a:prstGeom>
        </p:spPr>
      </p:pic>
      <p:pic>
        <p:nvPicPr>
          <p:cNvPr id="7" name="Picture 8">
            <a:extLst>
              <a:ext uri="{FF2B5EF4-FFF2-40B4-BE49-F238E27FC236}">
                <a16:creationId xmlns:a16="http://schemas.microsoft.com/office/drawing/2014/main" id="{DA73BEF7-8652-145A-000E-372260263AFC}"/>
              </a:ext>
            </a:extLst>
          </p:cNvPr>
          <p:cNvPicPr>
            <a:picLocks noChangeAspect="1"/>
          </p:cNvPicPr>
          <p:nvPr/>
        </p:nvPicPr>
        <p:blipFill>
          <a:blip r:embed="rId6"/>
          <a:stretch>
            <a:fillRect/>
          </a:stretch>
        </p:blipFill>
        <p:spPr>
          <a:xfrm>
            <a:off x="4919457" y="4064324"/>
            <a:ext cx="6362202" cy="1098297"/>
          </a:xfrm>
          <a:prstGeom prst="rect">
            <a:avLst/>
          </a:prstGeom>
        </p:spPr>
      </p:pic>
    </p:spTree>
    <p:extLst>
      <p:ext uri="{BB962C8B-B14F-4D97-AF65-F5344CB8AC3E}">
        <p14:creationId xmlns:p14="http://schemas.microsoft.com/office/powerpoint/2010/main" val="965143131"/>
      </p:ext>
    </p:extLst>
  </p:cSld>
  <p:clrMapOvr>
    <a:masterClrMapping/>
  </p:clrMapOvr>
</p:sld>
</file>

<file path=ppt/theme/theme1.xml><?xml version="1.0" encoding="utf-8"?>
<a:theme xmlns:a="http://schemas.openxmlformats.org/drawingml/2006/main" name="colour palette new PPT">
  <a:themeElements>
    <a:clrScheme name="EC Colour Palette 2024">
      <a:dk1>
        <a:sysClr val="windowText" lastClr="000000"/>
      </a:dk1>
      <a:lt1>
        <a:sysClr val="window" lastClr="FFFFFF"/>
      </a:lt1>
      <a:dk2>
        <a:srgbClr val="003399"/>
      </a:dk2>
      <a:lt2>
        <a:srgbClr val="C6E5DF"/>
      </a:lt2>
      <a:accent1>
        <a:srgbClr val="44BA7E"/>
      </a:accent1>
      <a:accent2>
        <a:srgbClr val="000083"/>
      </a:accent2>
      <a:accent3>
        <a:srgbClr val="48038C"/>
      </a:accent3>
      <a:accent4>
        <a:srgbClr val="FF712C"/>
      </a:accent4>
      <a:accent5>
        <a:srgbClr val="FFD34E"/>
      </a:accent5>
      <a:accent6>
        <a:srgbClr val="DD0C86"/>
      </a:accent6>
      <a:hlink>
        <a:srgbClr val="003399"/>
      </a:hlink>
      <a:folHlink>
        <a:srgbClr val="003399"/>
      </a:folHlink>
    </a:clrScheme>
    <a:fontScheme name="EC reva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ur palette new PPT" id="{E6BB5664-7BDD-4A65-BCFB-018F3705D2C3}" vid="{6B9E8826-94D2-4F42-A051-4126D816BAA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7E57F07795E34D858FD14BD56CEE66" ma:contentTypeVersion="4" ma:contentTypeDescription="Create a new document." ma:contentTypeScope="" ma:versionID="aade8e12fc279b56deb68a6985e017c3">
  <xsd:schema xmlns:xsd="http://www.w3.org/2001/XMLSchema" xmlns:xs="http://www.w3.org/2001/XMLSchema" xmlns:p="http://schemas.microsoft.com/office/2006/metadata/properties" xmlns:ns2="8ee3880a-4e6d-4684-b38d-0fc6935cdefb" targetNamespace="http://schemas.microsoft.com/office/2006/metadata/properties" ma:root="true" ma:fieldsID="148e109d0dd20edc5109828b6795ecee" ns2:_="">
    <xsd:import namespace="8ee3880a-4e6d-4684-b38d-0fc6935cde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3880a-4e6d-4684-b38d-0fc6935cde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619763-DE16-4777-8BE4-6743441F71FA}">
  <ds:schemaRefs>
    <ds:schemaRef ds:uri="http://schemas.microsoft.com/office/2006/metadata/properties"/>
    <ds:schemaRef ds:uri="http://schemas.microsoft.com/office/infopath/2007/PartnerControls"/>
    <ds:schemaRef ds:uri="604b4288-15a6-4b36-801c-a9875e40b072"/>
    <ds:schemaRef ds:uri="fb6c068c-bc2d-4620-b517-6a4d82a7e161"/>
  </ds:schemaRefs>
</ds:datastoreItem>
</file>

<file path=customXml/itemProps2.xml><?xml version="1.0" encoding="utf-8"?>
<ds:datastoreItem xmlns:ds="http://schemas.openxmlformats.org/officeDocument/2006/customXml" ds:itemID="{A74EFC19-ADB0-4837-8C9B-7C663BB95C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3880a-4e6d-4684-b38d-0fc6935cde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9A41FD-CC91-498C-9D01-6B9D454E8335}">
  <ds:schemaRefs>
    <ds:schemaRef ds:uri="http://schemas.microsoft.com/sharepoint/v3/contenttype/forms"/>
  </ds:schemaRefs>
</ds:datastoreItem>
</file>

<file path=docMetadata/LabelInfo.xml><?xml version="1.0" encoding="utf-8"?>
<clbl:labelList xmlns:clbl="http://schemas.microsoft.com/office/2020/mipLabelMetadata">
  <clbl:label id="{05ea74a3-92c5-4c31-978a-925c3c799cd0}" enabled="0" method="" siteId="{05ea74a3-92c5-4c31-978a-925c3c799cd0}" removed="1"/>
</clbl:labelList>
</file>

<file path=docProps/app.xml><?xml version="1.0" encoding="utf-8"?>
<Properties xmlns="http://schemas.openxmlformats.org/officeDocument/2006/extended-properties" xmlns:vt="http://schemas.openxmlformats.org/officeDocument/2006/docPropsVTypes">
  <TotalTime>951</TotalTime>
  <Words>1676</Words>
  <Application>Microsoft Office PowerPoint</Application>
  <PresentationFormat>Widescreen</PresentationFormat>
  <Paragraphs>98</Paragraphs>
  <Slides>15</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vt:lpstr>
      <vt:lpstr>Calibri</vt:lpstr>
      <vt:lpstr>Canva Sans</vt:lpstr>
      <vt:lpstr>Klein Bold</vt:lpstr>
      <vt:lpstr>Segoe UI</vt:lpstr>
      <vt:lpstr>Wingdings</vt:lpstr>
      <vt:lpstr>colour palette new PPT</vt:lpstr>
      <vt:lpstr>GreenJOBS Leveraging the competitive advantages of end-of-life underground coal mines to maximise the creation of green and quality jobs ……………………………………….. ​</vt:lpstr>
      <vt:lpstr>Problem identification</vt:lpstr>
      <vt:lpstr>Problem identification</vt:lpstr>
      <vt:lpstr>Main objectives</vt:lpstr>
      <vt:lpstr>Main innovative results</vt:lpstr>
      <vt:lpstr>Main innovative results</vt:lpstr>
      <vt:lpstr>Main innovative results</vt:lpstr>
      <vt:lpstr>Lessons learnt</vt:lpstr>
      <vt:lpstr>Lessons learnt</vt:lpstr>
      <vt:lpstr>Lessons learnt</vt:lpstr>
      <vt:lpstr>Next steps​</vt:lpstr>
      <vt:lpstr>Next steps​</vt:lpstr>
      <vt:lpstr>Intellectual property strategy </vt:lpstr>
      <vt:lpstr>Specific information for coal  projects that deal with repurposing</vt:lpstr>
      <vt:lpstr>Thank you for your attention!  Francisco Javier Iglesias Rodríguez, University of Oviedo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JENET Andreas (REA)</dc:creator>
  <cp:lastModifiedBy>PEDRO RIESGO FERNANDEZ</cp:lastModifiedBy>
  <cp:revision>129</cp:revision>
  <dcterms:modified xsi:type="dcterms:W3CDTF">2025-05-27T20:20:16Z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cdc456-5864-460f-beda-883d23b78bbb_Enabled">
    <vt:lpwstr>true</vt:lpwstr>
  </property>
  <property fmtid="{D5CDD505-2E9C-101B-9397-08002B2CF9AE}" pid="3" name="MSIP_Label_f4cdc456-5864-460f-beda-883d23b78bbb_SetDate">
    <vt:lpwstr>2025-04-04T19:51:19Z</vt:lpwstr>
  </property>
  <property fmtid="{D5CDD505-2E9C-101B-9397-08002B2CF9AE}" pid="4" name="MSIP_Label_f4cdc456-5864-460f-beda-883d23b78bbb_Method">
    <vt:lpwstr>Privileged</vt:lpwstr>
  </property>
  <property fmtid="{D5CDD505-2E9C-101B-9397-08002B2CF9AE}" pid="5" name="MSIP_Label_f4cdc456-5864-460f-beda-883d23b78bbb_Name">
    <vt:lpwstr>Publicly Available</vt:lpwstr>
  </property>
  <property fmtid="{D5CDD505-2E9C-101B-9397-08002B2CF9AE}" pid="6" name="MSIP_Label_f4cdc456-5864-460f-beda-883d23b78bbb_SiteId">
    <vt:lpwstr>b24c8b06-522c-46fe-9080-70926f8dddb1</vt:lpwstr>
  </property>
  <property fmtid="{D5CDD505-2E9C-101B-9397-08002B2CF9AE}" pid="7" name="MSIP_Label_f4cdc456-5864-460f-beda-883d23b78bbb_ActionId">
    <vt:lpwstr>4a734377-6068-411e-863f-7da6e44f0665</vt:lpwstr>
  </property>
  <property fmtid="{D5CDD505-2E9C-101B-9397-08002B2CF9AE}" pid="8" name="MSIP_Label_f4cdc456-5864-460f-beda-883d23b78bbb_ContentBits">
    <vt:lpwstr>0</vt:lpwstr>
  </property>
  <property fmtid="{D5CDD505-2E9C-101B-9397-08002B2CF9AE}" pid="9" name="ContentTypeId">
    <vt:lpwstr>0x010100437E57F07795E34D858FD14BD56CEE66</vt:lpwstr>
  </property>
</Properties>
</file>