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CD_13B980E4.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20" r:id="rId4"/>
  </p:sldMasterIdLst>
  <p:notesMasterIdLst>
    <p:notesMasterId r:id="rId27"/>
  </p:notesMasterIdLst>
  <p:handoutMasterIdLst>
    <p:handoutMasterId r:id="rId28"/>
  </p:handoutMasterIdLst>
  <p:sldIdLst>
    <p:sldId id="461" r:id="rId5"/>
    <p:sldId id="442" r:id="rId6"/>
    <p:sldId id="443" r:id="rId7"/>
    <p:sldId id="428" r:id="rId8"/>
    <p:sldId id="445" r:id="rId9"/>
    <p:sldId id="444" r:id="rId10"/>
    <p:sldId id="446" r:id="rId11"/>
    <p:sldId id="447" r:id="rId12"/>
    <p:sldId id="448" r:id="rId13"/>
    <p:sldId id="449" r:id="rId14"/>
    <p:sldId id="462" r:id="rId15"/>
    <p:sldId id="450" r:id="rId16"/>
    <p:sldId id="451" r:id="rId17"/>
    <p:sldId id="452" r:id="rId18"/>
    <p:sldId id="454" r:id="rId19"/>
    <p:sldId id="455" r:id="rId20"/>
    <p:sldId id="453" r:id="rId21"/>
    <p:sldId id="457" r:id="rId22"/>
    <p:sldId id="458" r:id="rId23"/>
    <p:sldId id="456" r:id="rId24"/>
    <p:sldId id="460" r:id="rId25"/>
    <p:sldId id="459"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2">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h3YP3xexYcFoahXa2ehi0H5V4Za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BF83DB-0C99-CF0D-801E-ADECC60F2003}" name="SALES AGUT Cristian (REA)" initials="CS" userId="S::Cristian.SALES-AGUT@ec.europa.eu::9581cf4e-c748-4be9-baaf-f5bfa24733c3" providerId="AD"/>
  <p188:author id="{C05383F3-1795-6C0B-5859-22F85252F5B1}" name="LAMBRECHT Regine (ESTAT-EXT)" initials="RL" userId="S::Regine.LAMBRECHT@ext.ec.europa.eu::1a5166bf-0d9b-4429-b96c-64f3c887b7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E288"/>
    <a:srgbClr val="7CE8D9"/>
    <a:srgbClr val="11A20C"/>
    <a:srgbClr val="9373C0"/>
    <a:srgbClr val="2AA0A4"/>
    <a:srgbClr val="E3008C"/>
    <a:srgbClr val="637C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73E8C5-D448-49C3-AAD1-5344E20A1472}" v="104" dt="2025-11-03T14:44:58.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53" autoAdjust="0"/>
    <p:restoredTop sz="94660"/>
  </p:normalViewPr>
  <p:slideViewPr>
    <p:cSldViewPr snapToGrid="0">
      <p:cViewPr varScale="1">
        <p:scale>
          <a:sx n="40" d="100"/>
          <a:sy n="40" d="100"/>
        </p:scale>
        <p:origin x="72" y="1764"/>
      </p:cViewPr>
      <p:guideLst>
        <p:guide orient="horz" pos="2092"/>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3" Type="http://customschemas.google.com/relationships/presentationmetadata" Target="NUL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56"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RIESGO FERNANDEZ" userId="a7733abf-5b9a-4604-b1f6-2b8a758200a9" providerId="ADAL" clId="{1091B2FD-D30E-4882-8A6A-4AB818284920}"/>
    <pc:docChg chg="undo custSel addSld modSld modMainMaster">
      <pc:chgData name="PEDRO RIESGO FERNANDEZ" userId="a7733abf-5b9a-4604-b1f6-2b8a758200a9" providerId="ADAL" clId="{1091B2FD-D30E-4882-8A6A-4AB818284920}" dt="2025-11-03T14:46:02.947" v="199" actId="1037"/>
      <pc:docMkLst>
        <pc:docMk/>
      </pc:docMkLst>
      <pc:sldChg chg="addSp delSp modSp add mod setBg">
        <pc:chgData name="PEDRO RIESGO FERNANDEZ" userId="a7733abf-5b9a-4604-b1f6-2b8a758200a9" providerId="ADAL" clId="{1091B2FD-D30E-4882-8A6A-4AB818284920}" dt="2025-11-03T14:46:02.947" v="199" actId="1037"/>
        <pc:sldMkLst>
          <pc:docMk/>
          <pc:sldMk cId="1963969768" sldId="462"/>
        </pc:sldMkLst>
        <pc:spChg chg="del">
          <ac:chgData name="PEDRO RIESGO FERNANDEZ" userId="a7733abf-5b9a-4604-b1f6-2b8a758200a9" providerId="ADAL" clId="{1091B2FD-D30E-4882-8A6A-4AB818284920}" dt="2025-11-03T14:39:09.987" v="13" actId="478"/>
          <ac:spMkLst>
            <pc:docMk/>
            <pc:sldMk cId="1963969768" sldId="462"/>
            <ac:spMk id="2" creationId="{240D1F08-9019-27E3-7AF9-48FD212CA887}"/>
          </ac:spMkLst>
        </pc:spChg>
        <pc:spChg chg="del">
          <ac:chgData name="PEDRO RIESGO FERNANDEZ" userId="a7733abf-5b9a-4604-b1f6-2b8a758200a9" providerId="ADAL" clId="{1091B2FD-D30E-4882-8A6A-4AB818284920}" dt="2025-11-03T14:39:09.987" v="13" actId="478"/>
          <ac:spMkLst>
            <pc:docMk/>
            <pc:sldMk cId="1963969768" sldId="462"/>
            <ac:spMk id="8" creationId="{BC3AC7FB-2D3B-34B7-1779-D51B74F92BD1}"/>
          </ac:spMkLst>
        </pc:spChg>
        <pc:spChg chg="del">
          <ac:chgData name="PEDRO RIESGO FERNANDEZ" userId="a7733abf-5b9a-4604-b1f6-2b8a758200a9" providerId="ADAL" clId="{1091B2FD-D30E-4882-8A6A-4AB818284920}" dt="2025-11-03T14:39:09.987" v="13" actId="478"/>
          <ac:spMkLst>
            <pc:docMk/>
            <pc:sldMk cId="1963969768" sldId="462"/>
            <ac:spMk id="9" creationId="{78F98D82-6996-38C6-8EA6-37252821083E}"/>
          </ac:spMkLst>
        </pc:spChg>
        <pc:spChg chg="del">
          <ac:chgData name="PEDRO RIESGO FERNANDEZ" userId="a7733abf-5b9a-4604-b1f6-2b8a758200a9" providerId="ADAL" clId="{1091B2FD-D30E-4882-8A6A-4AB818284920}" dt="2025-11-03T14:39:09.987" v="13" actId="478"/>
          <ac:spMkLst>
            <pc:docMk/>
            <pc:sldMk cId="1963969768" sldId="462"/>
            <ac:spMk id="14" creationId="{03224552-0C59-AE59-CC8F-FE4667B70E88}"/>
          </ac:spMkLst>
        </pc:spChg>
        <pc:spChg chg="del">
          <ac:chgData name="PEDRO RIESGO FERNANDEZ" userId="a7733abf-5b9a-4604-b1f6-2b8a758200a9" providerId="ADAL" clId="{1091B2FD-D30E-4882-8A6A-4AB818284920}" dt="2025-11-03T14:39:09.987" v="13" actId="478"/>
          <ac:spMkLst>
            <pc:docMk/>
            <pc:sldMk cId="1963969768" sldId="462"/>
            <ac:spMk id="18" creationId="{F6BD1899-773C-085A-3D9A-9A9BC37FCFC8}"/>
          </ac:spMkLst>
        </pc:spChg>
        <pc:spChg chg="del">
          <ac:chgData name="PEDRO RIESGO FERNANDEZ" userId="a7733abf-5b9a-4604-b1f6-2b8a758200a9" providerId="ADAL" clId="{1091B2FD-D30E-4882-8A6A-4AB818284920}" dt="2025-11-03T14:39:09.987" v="13" actId="478"/>
          <ac:spMkLst>
            <pc:docMk/>
            <pc:sldMk cId="1963969768" sldId="462"/>
            <ac:spMk id="21" creationId="{46B83D9C-28AC-71C6-3E63-349AAA8852E9}"/>
          </ac:spMkLst>
        </pc:spChg>
        <pc:spChg chg="del">
          <ac:chgData name="PEDRO RIESGO FERNANDEZ" userId="a7733abf-5b9a-4604-b1f6-2b8a758200a9" providerId="ADAL" clId="{1091B2FD-D30E-4882-8A6A-4AB818284920}" dt="2025-11-03T14:39:09.987" v="13" actId="478"/>
          <ac:spMkLst>
            <pc:docMk/>
            <pc:sldMk cId="1963969768" sldId="462"/>
            <ac:spMk id="22" creationId="{CDC7FCAC-8317-6A80-27B5-FF41B194CC64}"/>
          </ac:spMkLst>
        </pc:spChg>
        <pc:spChg chg="add mod">
          <ac:chgData name="PEDRO RIESGO FERNANDEZ" userId="a7733abf-5b9a-4604-b1f6-2b8a758200a9" providerId="ADAL" clId="{1091B2FD-D30E-4882-8A6A-4AB818284920}" dt="2025-11-03T14:44:58.717" v="192" actId="14100"/>
          <ac:spMkLst>
            <pc:docMk/>
            <pc:sldMk cId="1963969768" sldId="462"/>
            <ac:spMk id="24" creationId="{BDA51C71-2EBE-D52F-2319-57DC3346E8A6}"/>
          </ac:spMkLst>
        </pc:spChg>
        <pc:spChg chg="del">
          <ac:chgData name="PEDRO RIESGO FERNANDEZ" userId="a7733abf-5b9a-4604-b1f6-2b8a758200a9" providerId="ADAL" clId="{1091B2FD-D30E-4882-8A6A-4AB818284920}" dt="2025-11-03T14:39:09.987" v="13" actId="478"/>
          <ac:spMkLst>
            <pc:docMk/>
            <pc:sldMk cId="1963969768" sldId="462"/>
            <ac:spMk id="25" creationId="{C13D6CDD-F854-92FE-CFE9-6DB00700B0AF}"/>
          </ac:spMkLst>
        </pc:spChg>
        <pc:spChg chg="mod">
          <ac:chgData name="PEDRO RIESGO FERNANDEZ" userId="a7733abf-5b9a-4604-b1f6-2b8a758200a9" providerId="ADAL" clId="{1091B2FD-D30E-4882-8A6A-4AB818284920}" dt="2025-11-03T14:40:36.958" v="81" actId="14100"/>
          <ac:spMkLst>
            <pc:docMk/>
            <pc:sldMk cId="1963969768" sldId="462"/>
            <ac:spMk id="26" creationId="{3FDD9BA6-F900-E6B3-D598-6FF655BBA17C}"/>
          </ac:spMkLst>
        </pc:spChg>
        <pc:spChg chg="del">
          <ac:chgData name="PEDRO RIESGO FERNANDEZ" userId="a7733abf-5b9a-4604-b1f6-2b8a758200a9" providerId="ADAL" clId="{1091B2FD-D30E-4882-8A6A-4AB818284920}" dt="2025-11-03T14:39:09.987" v="13" actId="478"/>
          <ac:spMkLst>
            <pc:docMk/>
            <pc:sldMk cId="1963969768" sldId="462"/>
            <ac:spMk id="27" creationId="{047C784D-A997-272D-6618-B713983E0F88}"/>
          </ac:spMkLst>
        </pc:spChg>
        <pc:spChg chg="del">
          <ac:chgData name="PEDRO RIESGO FERNANDEZ" userId="a7733abf-5b9a-4604-b1f6-2b8a758200a9" providerId="ADAL" clId="{1091B2FD-D30E-4882-8A6A-4AB818284920}" dt="2025-11-03T14:39:09.987" v="13" actId="478"/>
          <ac:spMkLst>
            <pc:docMk/>
            <pc:sldMk cId="1963969768" sldId="462"/>
            <ac:spMk id="28" creationId="{896661BD-37EC-8EF1-D501-995C894CE899}"/>
          </ac:spMkLst>
        </pc:spChg>
        <pc:spChg chg="add mod">
          <ac:chgData name="PEDRO RIESGO FERNANDEZ" userId="a7733abf-5b9a-4604-b1f6-2b8a758200a9" providerId="ADAL" clId="{1091B2FD-D30E-4882-8A6A-4AB818284920}" dt="2025-11-03T14:44:58.717" v="192" actId="14100"/>
          <ac:spMkLst>
            <pc:docMk/>
            <pc:sldMk cId="1963969768" sldId="462"/>
            <ac:spMk id="31" creationId="{7772D183-000A-D412-B65A-F59906F4A726}"/>
          </ac:spMkLst>
        </pc:spChg>
        <pc:spChg chg="add mod">
          <ac:chgData name="PEDRO RIESGO FERNANDEZ" userId="a7733abf-5b9a-4604-b1f6-2b8a758200a9" providerId="ADAL" clId="{1091B2FD-D30E-4882-8A6A-4AB818284920}" dt="2025-11-03T14:44:58.717" v="192" actId="14100"/>
          <ac:spMkLst>
            <pc:docMk/>
            <pc:sldMk cId="1963969768" sldId="462"/>
            <ac:spMk id="34" creationId="{9CA69AF8-B2D8-333F-8CE5-7CB87FEF1D26}"/>
          </ac:spMkLst>
        </pc:spChg>
        <pc:spChg chg="del">
          <ac:chgData name="PEDRO RIESGO FERNANDEZ" userId="a7733abf-5b9a-4604-b1f6-2b8a758200a9" providerId="ADAL" clId="{1091B2FD-D30E-4882-8A6A-4AB818284920}" dt="2025-11-03T14:38:54.832" v="6" actId="478"/>
          <ac:spMkLst>
            <pc:docMk/>
            <pc:sldMk cId="1963969768" sldId="462"/>
            <ac:spMk id="68" creationId="{55415503-B280-9A55-3FDD-68C986FCDE6F}"/>
          </ac:spMkLst>
        </pc:spChg>
        <pc:spChg chg="del mod">
          <ac:chgData name="PEDRO RIESGO FERNANDEZ" userId="a7733abf-5b9a-4604-b1f6-2b8a758200a9" providerId="ADAL" clId="{1091B2FD-D30E-4882-8A6A-4AB818284920}" dt="2025-11-03T14:39:01.904" v="11" actId="478"/>
          <ac:spMkLst>
            <pc:docMk/>
            <pc:sldMk cId="1963969768" sldId="462"/>
            <ac:spMk id="69" creationId="{E6781584-AFF8-FFED-E38A-3C3C5A8254DA}"/>
          </ac:spMkLst>
        </pc:spChg>
        <pc:spChg chg="del mod">
          <ac:chgData name="PEDRO RIESGO FERNANDEZ" userId="a7733abf-5b9a-4604-b1f6-2b8a758200a9" providerId="ADAL" clId="{1091B2FD-D30E-4882-8A6A-4AB818284920}" dt="2025-11-03T14:38:52.184" v="4" actId="478"/>
          <ac:spMkLst>
            <pc:docMk/>
            <pc:sldMk cId="1963969768" sldId="462"/>
            <ac:spMk id="71" creationId="{6EF3083B-FC6E-CD99-90CB-25D454130CFD}"/>
          </ac:spMkLst>
        </pc:spChg>
        <pc:spChg chg="del">
          <ac:chgData name="PEDRO RIESGO FERNANDEZ" userId="a7733abf-5b9a-4604-b1f6-2b8a758200a9" providerId="ADAL" clId="{1091B2FD-D30E-4882-8A6A-4AB818284920}" dt="2025-11-03T14:39:04.562" v="12" actId="478"/>
          <ac:spMkLst>
            <pc:docMk/>
            <pc:sldMk cId="1963969768" sldId="462"/>
            <ac:spMk id="73" creationId="{8B3E4A1F-9C27-FCA9-C132-99E3666CCEE5}"/>
          </ac:spMkLst>
        </pc:spChg>
        <pc:spChg chg="del">
          <ac:chgData name="PEDRO RIESGO FERNANDEZ" userId="a7733abf-5b9a-4604-b1f6-2b8a758200a9" providerId="ADAL" clId="{1091B2FD-D30E-4882-8A6A-4AB818284920}" dt="2025-11-03T14:39:04.562" v="12" actId="478"/>
          <ac:spMkLst>
            <pc:docMk/>
            <pc:sldMk cId="1963969768" sldId="462"/>
            <ac:spMk id="84" creationId="{3CCA2EA1-15BF-A796-283E-72969732AB6E}"/>
          </ac:spMkLst>
        </pc:spChg>
        <pc:spChg chg="del">
          <ac:chgData name="PEDRO RIESGO FERNANDEZ" userId="a7733abf-5b9a-4604-b1f6-2b8a758200a9" providerId="ADAL" clId="{1091B2FD-D30E-4882-8A6A-4AB818284920}" dt="2025-11-03T14:39:04.562" v="12" actId="478"/>
          <ac:spMkLst>
            <pc:docMk/>
            <pc:sldMk cId="1963969768" sldId="462"/>
            <ac:spMk id="85" creationId="{C85D79B7-7C9A-4035-3291-8502D404850C}"/>
          </ac:spMkLst>
        </pc:spChg>
        <pc:spChg chg="del">
          <ac:chgData name="PEDRO RIESGO FERNANDEZ" userId="a7733abf-5b9a-4604-b1f6-2b8a758200a9" providerId="ADAL" clId="{1091B2FD-D30E-4882-8A6A-4AB818284920}" dt="2025-11-03T14:39:04.562" v="12" actId="478"/>
          <ac:spMkLst>
            <pc:docMk/>
            <pc:sldMk cId="1963969768" sldId="462"/>
            <ac:spMk id="86" creationId="{03EC7206-5BEB-7C0D-36DF-D587B5507125}"/>
          </ac:spMkLst>
        </pc:spChg>
        <pc:spChg chg="del">
          <ac:chgData name="PEDRO RIESGO FERNANDEZ" userId="a7733abf-5b9a-4604-b1f6-2b8a758200a9" providerId="ADAL" clId="{1091B2FD-D30E-4882-8A6A-4AB818284920}" dt="2025-11-03T14:39:04.562" v="12" actId="478"/>
          <ac:spMkLst>
            <pc:docMk/>
            <pc:sldMk cId="1963969768" sldId="462"/>
            <ac:spMk id="87" creationId="{24522539-6984-2C90-8C32-0FE8D4253F5C}"/>
          </ac:spMkLst>
        </pc:spChg>
        <pc:spChg chg="del">
          <ac:chgData name="PEDRO RIESGO FERNANDEZ" userId="a7733abf-5b9a-4604-b1f6-2b8a758200a9" providerId="ADAL" clId="{1091B2FD-D30E-4882-8A6A-4AB818284920}" dt="2025-11-03T14:39:04.562" v="12" actId="478"/>
          <ac:spMkLst>
            <pc:docMk/>
            <pc:sldMk cId="1963969768" sldId="462"/>
            <ac:spMk id="88" creationId="{2E7F82DD-A2F3-0BA0-0813-B5F49B662ACE}"/>
          </ac:spMkLst>
        </pc:spChg>
        <pc:spChg chg="del">
          <ac:chgData name="PEDRO RIESGO FERNANDEZ" userId="a7733abf-5b9a-4604-b1f6-2b8a758200a9" providerId="ADAL" clId="{1091B2FD-D30E-4882-8A6A-4AB818284920}" dt="2025-11-03T14:39:04.562" v="12" actId="478"/>
          <ac:spMkLst>
            <pc:docMk/>
            <pc:sldMk cId="1963969768" sldId="462"/>
            <ac:spMk id="89" creationId="{E442FC16-8A40-1225-3ADA-5BE532BDA934}"/>
          </ac:spMkLst>
        </pc:spChg>
        <pc:picChg chg="del">
          <ac:chgData name="PEDRO RIESGO FERNANDEZ" userId="a7733abf-5b9a-4604-b1f6-2b8a758200a9" providerId="ADAL" clId="{1091B2FD-D30E-4882-8A6A-4AB818284920}" dt="2025-11-03T14:38:47.891" v="1" actId="478"/>
          <ac:picMkLst>
            <pc:docMk/>
            <pc:sldMk cId="1963969768" sldId="462"/>
            <ac:picMk id="4" creationId="{0A2BD82B-FE20-C839-29B3-4754C070C0DC}"/>
          </ac:picMkLst>
        </pc:picChg>
        <pc:picChg chg="del">
          <ac:chgData name="PEDRO RIESGO FERNANDEZ" userId="a7733abf-5b9a-4604-b1f6-2b8a758200a9" providerId="ADAL" clId="{1091B2FD-D30E-4882-8A6A-4AB818284920}" dt="2025-11-03T14:38:53.168" v="5" actId="478"/>
          <ac:picMkLst>
            <pc:docMk/>
            <pc:sldMk cId="1963969768" sldId="462"/>
            <ac:picMk id="5" creationId="{B88302B3-CE79-F721-848F-EED9CB102690}"/>
          </ac:picMkLst>
        </pc:picChg>
        <pc:picChg chg="del">
          <ac:chgData name="PEDRO RIESGO FERNANDEZ" userId="a7733abf-5b9a-4604-b1f6-2b8a758200a9" providerId="ADAL" clId="{1091B2FD-D30E-4882-8A6A-4AB818284920}" dt="2025-11-03T14:38:48.842" v="2" actId="478"/>
          <ac:picMkLst>
            <pc:docMk/>
            <pc:sldMk cId="1963969768" sldId="462"/>
            <ac:picMk id="6" creationId="{C8645E2E-D427-E9C1-96C5-AED758439627}"/>
          </ac:picMkLst>
        </pc:picChg>
        <pc:picChg chg="add del mod">
          <ac:chgData name="PEDRO RIESGO FERNANDEZ" userId="a7733abf-5b9a-4604-b1f6-2b8a758200a9" providerId="ADAL" clId="{1091B2FD-D30E-4882-8A6A-4AB818284920}" dt="2025-11-03T14:42:13.366" v="82" actId="478"/>
          <ac:picMkLst>
            <pc:docMk/>
            <pc:sldMk cId="1963969768" sldId="462"/>
            <ac:picMk id="19" creationId="{E9218017-C789-E0A0-A1D7-B35C19E19D2A}"/>
          </ac:picMkLst>
        </pc:picChg>
        <pc:picChg chg="add mod">
          <ac:chgData name="PEDRO RIESGO FERNANDEZ" userId="a7733abf-5b9a-4604-b1f6-2b8a758200a9" providerId="ADAL" clId="{1091B2FD-D30E-4882-8A6A-4AB818284920}" dt="2025-11-03T14:44:58.717" v="192" actId="14100"/>
          <ac:picMkLst>
            <pc:docMk/>
            <pc:sldMk cId="1963969768" sldId="462"/>
            <ac:picMk id="29" creationId="{C721AD33-E240-D9E2-9FE2-3F6A870CE825}"/>
          </ac:picMkLst>
        </pc:picChg>
        <pc:picChg chg="add mod ord">
          <ac:chgData name="PEDRO RIESGO FERNANDEZ" userId="a7733abf-5b9a-4604-b1f6-2b8a758200a9" providerId="ADAL" clId="{1091B2FD-D30E-4882-8A6A-4AB818284920}" dt="2025-11-03T14:44:58.717" v="192" actId="14100"/>
          <ac:picMkLst>
            <pc:docMk/>
            <pc:sldMk cId="1963969768" sldId="462"/>
            <ac:picMk id="49" creationId="{0A7D5B5B-C19C-FA02-282F-620C9B746D9F}"/>
          </ac:picMkLst>
        </pc:picChg>
        <pc:picChg chg="add mod">
          <ac:chgData name="PEDRO RIESGO FERNANDEZ" userId="a7733abf-5b9a-4604-b1f6-2b8a758200a9" providerId="ADAL" clId="{1091B2FD-D30E-4882-8A6A-4AB818284920}" dt="2025-11-03T14:46:02.947" v="199" actId="1037"/>
          <ac:picMkLst>
            <pc:docMk/>
            <pc:sldMk cId="1963969768" sldId="462"/>
            <ac:picMk id="51" creationId="{9FD4AE2D-23D5-8B39-C184-C3799233F666}"/>
          </ac:picMkLst>
        </pc:picChg>
        <pc:cxnChg chg="del">
          <ac:chgData name="PEDRO RIESGO FERNANDEZ" userId="a7733abf-5b9a-4604-b1f6-2b8a758200a9" providerId="ADAL" clId="{1091B2FD-D30E-4882-8A6A-4AB818284920}" dt="2025-11-03T14:38:59.438" v="10" actId="478"/>
          <ac:cxnSpMkLst>
            <pc:docMk/>
            <pc:sldMk cId="1963969768" sldId="462"/>
            <ac:cxnSpMk id="77" creationId="{FA35C947-E8F8-C800-9547-B07187346525}"/>
          </ac:cxnSpMkLst>
        </pc:cxnChg>
        <pc:cxnChg chg="del">
          <ac:chgData name="PEDRO RIESGO FERNANDEZ" userId="a7733abf-5b9a-4604-b1f6-2b8a758200a9" providerId="ADAL" clId="{1091B2FD-D30E-4882-8A6A-4AB818284920}" dt="2025-11-03T14:38:57.030" v="8" actId="478"/>
          <ac:cxnSpMkLst>
            <pc:docMk/>
            <pc:sldMk cId="1963969768" sldId="462"/>
            <ac:cxnSpMk id="90" creationId="{BD15F3ED-A510-7E20-85AC-6E4F035E89F9}"/>
          </ac:cxnSpMkLst>
        </pc:cxnChg>
        <pc:cxnChg chg="del">
          <ac:chgData name="PEDRO RIESGO FERNANDEZ" userId="a7733abf-5b9a-4604-b1f6-2b8a758200a9" providerId="ADAL" clId="{1091B2FD-D30E-4882-8A6A-4AB818284920}" dt="2025-11-03T14:38:58.812" v="9" actId="478"/>
          <ac:cxnSpMkLst>
            <pc:docMk/>
            <pc:sldMk cId="1963969768" sldId="462"/>
            <ac:cxnSpMk id="91" creationId="{C8D5065E-C373-DADC-C0A5-942160525916}"/>
          </ac:cxnSpMkLst>
        </pc:cxnChg>
      </pc:sldChg>
      <pc:sldMasterChg chg="setBg modSldLayout">
        <pc:chgData name="PEDRO RIESGO FERNANDEZ" userId="a7733abf-5b9a-4604-b1f6-2b8a758200a9" providerId="ADAL" clId="{1091B2FD-D30E-4882-8A6A-4AB818284920}" dt="2025-11-03T14:44:25.876" v="190"/>
        <pc:sldMasterMkLst>
          <pc:docMk/>
          <pc:sldMasterMk cId="229934592" sldId="2147483920"/>
        </pc:sldMasterMkLst>
        <pc:sldLayoutChg chg="setBg">
          <pc:chgData name="PEDRO RIESGO FERNANDEZ" userId="a7733abf-5b9a-4604-b1f6-2b8a758200a9" providerId="ADAL" clId="{1091B2FD-D30E-4882-8A6A-4AB818284920}" dt="2025-11-03T14:44:25.876" v="190"/>
          <pc:sldLayoutMkLst>
            <pc:docMk/>
            <pc:sldMasterMk cId="229934592" sldId="2147483920"/>
            <pc:sldLayoutMk cId="1875015529" sldId="2147483921"/>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3639597990" sldId="2147483922"/>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154522919" sldId="2147483923"/>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220350921" sldId="2147483924"/>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2813748546" sldId="2147483925"/>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1540935042" sldId="2147483926"/>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3498516151" sldId="2147483927"/>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1399228874" sldId="2147483928"/>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2749006131" sldId="2147483929"/>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3885691071" sldId="2147483930"/>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159454569" sldId="2147483931"/>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387298152" sldId="2147483932"/>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4223666560" sldId="2147483933"/>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1816760303" sldId="2147483934"/>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2101730670" sldId="2147483935"/>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1872440301" sldId="2147483936"/>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1720171741" sldId="2147483937"/>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1325619573" sldId="2147483938"/>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2085923797" sldId="2147483939"/>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3504727607" sldId="2147483940"/>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1415917703" sldId="2147483941"/>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43772477" sldId="2147483942"/>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2545207386" sldId="2147483943"/>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4255953933" sldId="2147483944"/>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528489181" sldId="2147483945"/>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202183675" sldId="2147483946"/>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1630522802" sldId="2147483947"/>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2151349104" sldId="2147483948"/>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850225338" sldId="2147483949"/>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2530056208" sldId="2147483950"/>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2475834465" sldId="2147483951"/>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4147060328" sldId="2147483952"/>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3309833380" sldId="2147483953"/>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1801121262" sldId="2147483954"/>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2652003982" sldId="2147483955"/>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2048614043" sldId="2147483956"/>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2369800931" sldId="2147483957"/>
          </pc:sldLayoutMkLst>
        </pc:sldLayoutChg>
        <pc:sldLayoutChg chg="setBg">
          <pc:chgData name="PEDRO RIESGO FERNANDEZ" userId="a7733abf-5b9a-4604-b1f6-2b8a758200a9" providerId="ADAL" clId="{1091B2FD-D30E-4882-8A6A-4AB818284920}" dt="2025-11-03T14:44:25.876" v="190"/>
          <pc:sldLayoutMkLst>
            <pc:docMk/>
            <pc:sldMasterMk cId="229934592" sldId="2147483920"/>
            <pc:sldLayoutMk cId="1235213466" sldId="2147483958"/>
          </pc:sldLayoutMkLst>
        </pc:sldLayoutChg>
      </pc:sldMasterChg>
    </pc:docChg>
  </pc:docChgLst>
</pc:chgInfo>
</file>

<file path=ppt/comments/modernComment_1CD_13B980E4.xml><?xml version="1.0" encoding="utf-8"?>
<p188:cmLst xmlns:a="http://schemas.openxmlformats.org/drawingml/2006/main" xmlns:r="http://schemas.openxmlformats.org/officeDocument/2006/relationships" xmlns:p188="http://schemas.microsoft.com/office/powerpoint/2018/8/main">
  <p188:cm id="{FC69E2F4-368C-9E47-8FA1-A5CBD0110173}" authorId="{DBBF83DB-0C99-CF0D-801E-ADECC60F2003}" created="2025-04-04T20:04:37.216">
    <pc:sldMkLst xmlns:pc="http://schemas.microsoft.com/office/powerpoint/2013/main/command">
      <pc:docMk/>
      <pc:sldMk cId="1716383035" sldId="404"/>
    </pc:sldMkLst>
    <p188:txBody>
      <a:bodyPr/>
      <a:lstStyle/>
      <a:p>
        <a:r>
          <a:rPr lang="en-GB"/>
          <a:t>Mark the coordinating country and partner countries in the project with yellow, including their logo as shown in the example.​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4D34D8-E3B4-F069-6ADD-F8D442E609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9E2191E5-897D-1F21-6B64-C79FF3AD2E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7E606C-77CD-45C1-9571-DE74CA837D88}" type="datetimeFigureOut">
              <a:rPr lang="en-IE" smtClean="0"/>
              <a:t>03/11/2025</a:t>
            </a:fld>
            <a:endParaRPr lang="en-IE"/>
          </a:p>
        </p:txBody>
      </p:sp>
      <p:sp>
        <p:nvSpPr>
          <p:cNvPr id="4" name="Footer Placeholder 3">
            <a:extLst>
              <a:ext uri="{FF2B5EF4-FFF2-40B4-BE49-F238E27FC236}">
                <a16:creationId xmlns:a16="http://schemas.microsoft.com/office/drawing/2014/main" id="{63903FA3-5DC7-AAE3-B405-7184FD6B12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36454CF8-DBD9-2EAE-C757-6C20B65855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A08B9C-ED77-41BB-BC53-D69EC8827C71}" type="slidenum">
              <a:rPr lang="en-IE" smtClean="0"/>
              <a:t>‹Nº›</a:t>
            </a:fld>
            <a:endParaRPr lang="en-IE"/>
          </a:p>
        </p:txBody>
      </p:sp>
    </p:spTree>
    <p:extLst>
      <p:ext uri="{BB962C8B-B14F-4D97-AF65-F5344CB8AC3E}">
        <p14:creationId xmlns:p14="http://schemas.microsoft.com/office/powerpoint/2010/main" val="3215320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1692274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7C80B0C0-A663-8C2D-3DB4-1482B11C2D67}"/>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AED30E05-2E07-F1D9-0764-CA8A786CA61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21169CC0-B042-A36D-4D93-C64706A6AC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16234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190961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991775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2986564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2332171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3066431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1876990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2712324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121998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97896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3942663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1958961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26639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244541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2753065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1589497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325187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2023281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37442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06CBD00-A662-C07C-66E5-2CF5121D56A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3EB6DE83-E123-E9AB-02AE-4E3144F6C4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42A19EED-DC04-3B22-4636-A05D2ACD2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4155183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age option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675400-3E4A-4805-76D4-89E3DBA2294C}"/>
              </a:ext>
            </a:extLst>
          </p:cNvPr>
          <p:cNvSpPr>
            <a:spLocks noGrp="1"/>
          </p:cNvSpPr>
          <p:nvPr>
            <p:ph type="sldNum" sz="quarter" idx="4"/>
          </p:nvPr>
        </p:nvSpPr>
        <p:spPr>
          <a:xfrm>
            <a:off x="838200" y="6317486"/>
            <a:ext cx="2743200" cy="172523"/>
          </a:xfrm>
          <a:prstGeom prst="rect">
            <a:avLst/>
          </a:prstGeom>
          <a:noFill/>
        </p:spPr>
        <p:txBody>
          <a:bodyPr vert="horz" lIns="91440" tIns="45720" rIns="91440" bIns="45720" rtlCol="0" anchor="ctr"/>
          <a:lstStyle>
            <a:lvl1pPr algn="r">
              <a:defRPr sz="1200">
                <a:solidFill>
                  <a:schemeClr val="bg1"/>
                </a:solidFill>
                <a:latin typeface="+mn-lt"/>
              </a:defRPr>
            </a:lvl1pPr>
          </a:lstStyle>
          <a:p>
            <a:pPr algn="l"/>
            <a:r>
              <a:rPr lang="fr-BE"/>
              <a:t>DD/MM/YYYY</a:t>
            </a:r>
            <a:endParaRPr lang="en-IE"/>
          </a:p>
        </p:txBody>
      </p:sp>
      <p:sp>
        <p:nvSpPr>
          <p:cNvPr id="4" name="Title 1">
            <a:extLst>
              <a:ext uri="{FF2B5EF4-FFF2-40B4-BE49-F238E27FC236}">
                <a16:creationId xmlns:a16="http://schemas.microsoft.com/office/drawing/2014/main" id="{DB290A50-B43D-A2B6-515F-75425256ACB5}"/>
              </a:ext>
            </a:extLst>
          </p:cNvPr>
          <p:cNvSpPr>
            <a:spLocks noGrp="1"/>
          </p:cNvSpPr>
          <p:nvPr>
            <p:ph type="title" hasCustomPrompt="1"/>
          </p:nvPr>
        </p:nvSpPr>
        <p:spPr>
          <a:xfrm>
            <a:off x="838200" y="3040714"/>
            <a:ext cx="10515600" cy="1020337"/>
          </a:xfrm>
          <a:prstGeom prst="rect">
            <a:avLst/>
          </a:prstGeom>
          <a:noFill/>
        </p:spPr>
        <p:txBody>
          <a:bodyPr>
            <a:noAutofit/>
          </a:bodyPr>
          <a:lstStyle>
            <a:lvl1pPr>
              <a:defRPr sz="8800">
                <a:solidFill>
                  <a:schemeClr val="bg1"/>
                </a:solidFill>
              </a:defRPr>
            </a:lvl1pPr>
          </a:lstStyle>
          <a:p>
            <a:r>
              <a:rPr lang="en-US" dirty="0"/>
              <a:t>Click to add a title</a:t>
            </a:r>
            <a:endParaRPr lang="en-IE" dirty="0"/>
          </a:p>
        </p:txBody>
      </p:sp>
      <p:sp>
        <p:nvSpPr>
          <p:cNvPr id="15" name="Content Placeholder 14">
            <a:extLst>
              <a:ext uri="{FF2B5EF4-FFF2-40B4-BE49-F238E27FC236}">
                <a16:creationId xmlns:a16="http://schemas.microsoft.com/office/drawing/2014/main" id="{69D02D42-BA7D-84CC-873F-80F08362B35A}"/>
              </a:ext>
            </a:extLst>
          </p:cNvPr>
          <p:cNvSpPr>
            <a:spLocks noGrp="1"/>
          </p:cNvSpPr>
          <p:nvPr>
            <p:ph sz="quarter" idx="11"/>
          </p:nvPr>
        </p:nvSpPr>
        <p:spPr>
          <a:xfrm>
            <a:off x="838200" y="4219575"/>
            <a:ext cx="4929188" cy="611188"/>
          </a:xfrm>
        </p:spPr>
        <p:txBody>
          <a:bodyPr/>
          <a:lstStyle>
            <a:lvl1pPr marL="0" indent="0">
              <a:buNone/>
              <a:defRPr>
                <a:solidFill>
                  <a:schemeClr val="bg1"/>
                </a:solidFill>
              </a:defRPr>
            </a:lvl1pPr>
          </a:lstStyle>
          <a:p>
            <a:pPr lvl="0"/>
            <a:r>
              <a:rPr lang="en-US" dirty="0"/>
              <a:t>Click to edit Master text styles</a:t>
            </a:r>
          </a:p>
        </p:txBody>
      </p:sp>
      <p:sp>
        <p:nvSpPr>
          <p:cNvPr id="11" name="Content Placeholder 2">
            <a:extLst>
              <a:ext uri="{FF2B5EF4-FFF2-40B4-BE49-F238E27FC236}">
                <a16:creationId xmlns:a16="http://schemas.microsoft.com/office/drawing/2014/main" id="{C600E4EF-7051-9AAC-2C78-0958FBC514BC}"/>
              </a:ext>
            </a:extLst>
          </p:cNvPr>
          <p:cNvSpPr>
            <a:spLocks noGrp="1"/>
          </p:cNvSpPr>
          <p:nvPr>
            <p:ph sz="half" idx="10"/>
          </p:nvPr>
        </p:nvSpPr>
        <p:spPr>
          <a:xfrm>
            <a:off x="838199" y="5243158"/>
            <a:ext cx="3176847" cy="304616"/>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anchor="ctr">
            <a:noAutofit/>
          </a:bodyPr>
          <a:lstStyle>
            <a:lvl1pPr marL="0" indent="0">
              <a:buNone/>
              <a:defRPr sz="1600" b="0" i="1">
                <a:solidFill>
                  <a:schemeClr val="tx2"/>
                </a:solidFill>
              </a:defRPr>
            </a:lvl1pPr>
          </a:lstStyle>
          <a:p>
            <a:pPr lvl="0"/>
            <a:r>
              <a:rPr lang="en-US" dirty="0"/>
              <a:t>Click to edit Master text styles</a:t>
            </a:r>
          </a:p>
        </p:txBody>
      </p:sp>
      <p:pic>
        <p:nvPicPr>
          <p:cNvPr id="3" name="Picture 2" descr="European Commission">
            <a:extLst>
              <a:ext uri="{FF2B5EF4-FFF2-40B4-BE49-F238E27FC236}">
                <a16:creationId xmlns:a16="http://schemas.microsoft.com/office/drawing/2014/main" id="{85D80D5D-B11B-B8B1-1D33-81E7377D5953}"/>
              </a:ext>
              <a:ext uri="{C183D7F6-B498-43B3-948B-1728B52AA6E4}">
                <adec:decorative xmlns:adec="http://schemas.microsoft.com/office/drawing/2017/decorative" val="0"/>
              </a:ext>
            </a:extLst>
          </p:cNvPr>
          <p:cNvPicPr/>
          <p:nvPr userDrawn="1"/>
        </p:nvPicPr>
        <p:blipFill>
          <a:blip r:embed="rId2"/>
          <a:stretch>
            <a:fillRect/>
          </a:stretch>
        </p:blipFill>
        <p:spPr>
          <a:xfrm>
            <a:off x="9463383" y="5738784"/>
            <a:ext cx="2544024" cy="941017"/>
          </a:xfrm>
          <a:prstGeom prst="rect">
            <a:avLst/>
          </a:prstGeom>
          <a:noFill/>
        </p:spPr>
      </p:pic>
    </p:spTree>
    <p:extLst>
      <p:ext uri="{BB962C8B-B14F-4D97-AF65-F5344CB8AC3E}">
        <p14:creationId xmlns:p14="http://schemas.microsoft.com/office/powerpoint/2010/main" val="187501552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body text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a:xfrm>
            <a:off x="838200" y="365126"/>
            <a:ext cx="10515600" cy="816904"/>
          </a:xfrm>
          <a:prstGeom prst="rect">
            <a:avLst/>
          </a:prstGeom>
        </p:spPr>
        <p:txBody>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989056"/>
            <a:ext cx="5019675" cy="3271102"/>
          </a:xfrm>
          <a:noFill/>
        </p:spPr>
        <p:txBody>
          <a:bodyPr lIns="144000" tIns="144000" rIns="144000" bIns="144000">
            <a:noAutofit/>
          </a:bodyPr>
          <a:lstStyle>
            <a:lvl1pPr marL="0" indent="0">
              <a:buNone/>
              <a:defRPr sz="2000">
                <a:solidFill>
                  <a:schemeClr val="tx1"/>
                </a:solidFill>
              </a:defRPr>
            </a:lvl1pPr>
          </a:lstStyle>
          <a:p>
            <a:pPr lvl="0"/>
            <a:r>
              <a:rPr lang="en-US" dirty="0"/>
              <a:t>Click to edit Master text styles</a:t>
            </a:r>
          </a:p>
        </p:txBody>
      </p:sp>
      <p:sp>
        <p:nvSpPr>
          <p:cNvPr id="6" name="Content Placeholder 2">
            <a:extLst>
              <a:ext uri="{FF2B5EF4-FFF2-40B4-BE49-F238E27FC236}">
                <a16:creationId xmlns:a16="http://schemas.microsoft.com/office/drawing/2014/main" id="{5F39DED1-43B7-A54B-D3D7-54792E535D26}"/>
              </a:ext>
            </a:extLst>
          </p:cNvPr>
          <p:cNvSpPr>
            <a:spLocks noGrp="1"/>
          </p:cNvSpPr>
          <p:nvPr>
            <p:ph sz="half" idx="10"/>
          </p:nvPr>
        </p:nvSpPr>
        <p:spPr>
          <a:xfrm>
            <a:off x="6334125" y="1989056"/>
            <a:ext cx="5019675" cy="3271102"/>
          </a:xfrm>
          <a:noFill/>
        </p:spPr>
        <p:txBody>
          <a:bodyPr lIns="144000" tIns="144000" rIns="144000" bIns="144000">
            <a:noAutofit/>
          </a:bodyPr>
          <a:lstStyle>
            <a:lvl1pPr marL="0" indent="0">
              <a:buNone/>
              <a:defRPr sz="2000">
                <a:solidFill>
                  <a:schemeClr val="tx1"/>
                </a:solidFill>
              </a:defRPr>
            </a:lvl1pPr>
          </a:lstStyle>
          <a:p>
            <a:pPr lvl="0"/>
            <a:r>
              <a:rPr lang="en-US" dirty="0"/>
              <a:t>Click to edit Master text styles</a:t>
            </a:r>
          </a:p>
        </p:txBody>
      </p:sp>
      <p:sp>
        <p:nvSpPr>
          <p:cNvPr id="4" name="Slide Number Placeholder 5">
            <a:extLst>
              <a:ext uri="{FF2B5EF4-FFF2-40B4-BE49-F238E27FC236}">
                <a16:creationId xmlns:a16="http://schemas.microsoft.com/office/drawing/2014/main" id="{B9416748-3994-A02A-B7BD-AC8272883D95}"/>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3885691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body text two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a:xfrm>
            <a:off x="838200" y="365126"/>
            <a:ext cx="10515600" cy="816904"/>
          </a:xfrm>
          <a:prstGeom prst="rect">
            <a:avLst/>
          </a:prstGeom>
        </p:spPr>
        <p:txBody>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98905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dirty="0"/>
              <a:t>Click to edit Master text styles</a:t>
            </a:r>
          </a:p>
        </p:txBody>
      </p:sp>
      <p:sp>
        <p:nvSpPr>
          <p:cNvPr id="5" name="Content Placeholder 2">
            <a:extLst>
              <a:ext uri="{FF2B5EF4-FFF2-40B4-BE49-F238E27FC236}">
                <a16:creationId xmlns:a16="http://schemas.microsoft.com/office/drawing/2014/main" id="{DC0E4D59-AF6A-8993-094A-5A4FED57EA37}"/>
              </a:ext>
            </a:extLst>
          </p:cNvPr>
          <p:cNvSpPr>
            <a:spLocks noGrp="1"/>
          </p:cNvSpPr>
          <p:nvPr>
            <p:ph sz="half" idx="10"/>
          </p:nvPr>
        </p:nvSpPr>
        <p:spPr>
          <a:xfrm>
            <a:off x="6334125" y="198905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dirty="0"/>
              <a:t>Click to edit Master text styles</a:t>
            </a:r>
          </a:p>
        </p:txBody>
      </p:sp>
      <p:sp>
        <p:nvSpPr>
          <p:cNvPr id="4" name="Slide Number Placeholder 5">
            <a:extLst>
              <a:ext uri="{FF2B5EF4-FFF2-40B4-BE49-F238E27FC236}">
                <a16:creationId xmlns:a16="http://schemas.microsoft.com/office/drawing/2014/main" id="{8C3588F2-1E00-50BC-0820-CB663EE971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159454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a:xfrm>
            <a:off x="838200" y="365126"/>
            <a:ext cx="10515600" cy="816904"/>
          </a:xfrm>
          <a:prstGeom prst="rect">
            <a:avLst/>
          </a:prstGeom>
        </p:spPr>
        <p:txBody>
          <a:bodyPr/>
          <a:lstStyle/>
          <a:p>
            <a:r>
              <a:rPr lang="en-US" dirty="0"/>
              <a:t>Click to edit Master title style</a:t>
            </a:r>
            <a:endParaRPr lang="en-IE" dirty="0"/>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dirty="0"/>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A10AA9BB-29EC-79EA-02CA-8452ADF649A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38729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8270BF-EE76-A46D-95E0-FB617042099B}"/>
              </a:ext>
            </a:extLst>
          </p:cNvPr>
          <p:cNvSpPr>
            <a:spLocks/>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a:xfrm>
            <a:off x="838200" y="365126"/>
            <a:ext cx="10515600" cy="816904"/>
          </a:xfrm>
          <a:prstGeom prst="rect">
            <a:avLst/>
          </a:prstGeom>
        </p:spPr>
        <p:txBody>
          <a:bodyPr/>
          <a:lstStyle/>
          <a:p>
            <a:r>
              <a:rPr lang="en-US" dirty="0"/>
              <a:t>Click to edit Master title style</a:t>
            </a:r>
            <a:endParaRPr lang="en-IE" dirty="0"/>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dirty="0"/>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dirty="0"/>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dirty="0"/>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dirty="0"/>
              <a:t>Click to edit Master text styles</a:t>
            </a:r>
          </a:p>
        </p:txBody>
      </p:sp>
      <p:pic>
        <p:nvPicPr>
          <p:cNvPr id="10" name="Picture 9" descr="A blue flag with yellow stars and stripes&#10;&#10;Description automatically generated">
            <a:extLst>
              <a:ext uri="{FF2B5EF4-FFF2-40B4-BE49-F238E27FC236}">
                <a16:creationId xmlns:a16="http://schemas.microsoft.com/office/drawing/2014/main" id="{7262511B-BA2E-7984-66D6-B5152DA09D7B}"/>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11" name="Picture 10" descr="A blue flag with yellow stars and stripes&#10;&#10;Description automatically generated">
            <a:extLst>
              <a:ext uri="{FF2B5EF4-FFF2-40B4-BE49-F238E27FC236}">
                <a16:creationId xmlns:a16="http://schemas.microsoft.com/office/drawing/2014/main" id="{DB557BE9-B8DC-E601-A0F8-16CD84F91810}"/>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9" name="Slide Number Placeholder 5">
            <a:extLst>
              <a:ext uri="{FF2B5EF4-FFF2-40B4-BE49-F238E27FC236}">
                <a16:creationId xmlns:a16="http://schemas.microsoft.com/office/drawing/2014/main" id="{BEFAC7B2-2467-A72A-9F8B-CBD0FB0D8C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4223666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body text two columns colured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CFB38-4E5F-126B-A212-3CBD911F9836}"/>
              </a:ext>
            </a:extLst>
          </p:cNvPr>
          <p:cNvSpPr>
            <a:spLocks noGrp="1" noRot="1" noMove="1" noResize="1" noEditPoints="1" noAdjustHandles="1" noChangeArrowheads="1" noChangeShapeType="1"/>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a:xfrm>
            <a:off x="838200" y="365126"/>
            <a:ext cx="10515600" cy="816904"/>
          </a:xfrm>
          <a:prstGeom prst="rect">
            <a:avLst/>
          </a:prstGeom>
        </p:spPr>
        <p:txBody>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2587083"/>
            <a:ext cx="4670502" cy="2899317"/>
          </a:xfrm>
          <a:no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4" name="Content Placeholder 3">
            <a:extLst>
              <a:ext uri="{FF2B5EF4-FFF2-40B4-BE49-F238E27FC236}">
                <a16:creationId xmlns:a16="http://schemas.microsoft.com/office/drawing/2014/main" id="{AE36259F-C7F8-D963-3DFD-92239B4D3FA2}"/>
              </a:ext>
            </a:extLst>
          </p:cNvPr>
          <p:cNvSpPr>
            <a:spLocks noGrp="1"/>
          </p:cNvSpPr>
          <p:nvPr>
            <p:ph sz="half" idx="2"/>
          </p:nvPr>
        </p:nvSpPr>
        <p:spPr>
          <a:xfrm>
            <a:off x="6172200" y="2587083"/>
            <a:ext cx="5181600" cy="2899317"/>
          </a:xfrm>
          <a:noFill/>
        </p:spPr>
        <p:txBody>
          <a:bodyPr>
            <a:noAutofit/>
          </a:bodyPr>
          <a:lstStyle>
            <a:lvl1pPr marL="0" indent="0">
              <a:buNone/>
              <a:defRPr sz="2000">
                <a:solidFill>
                  <a:schemeClr val="bg1"/>
                </a:solidFill>
              </a:defRPr>
            </a:lvl1pPr>
          </a:lstStyle>
          <a:p>
            <a:pPr lvl="0"/>
            <a:r>
              <a:rPr lang="en-US" dirty="0"/>
              <a:t>Click to edit Master text styles</a:t>
            </a:r>
          </a:p>
        </p:txBody>
      </p:sp>
      <p:pic>
        <p:nvPicPr>
          <p:cNvPr id="8" name="Picture 7" descr="A blue flag with yellow stars and stripes&#10;&#10;Description automatically generated">
            <a:extLst>
              <a:ext uri="{FF2B5EF4-FFF2-40B4-BE49-F238E27FC236}">
                <a16:creationId xmlns:a16="http://schemas.microsoft.com/office/drawing/2014/main" id="{02BBC44B-821F-21ED-8464-03E521698175}"/>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22B46DA4-CDDE-5119-2E5E-AD549E681C9C}"/>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5" name="Slide Number Placeholder 5">
            <a:extLst>
              <a:ext uri="{FF2B5EF4-FFF2-40B4-BE49-F238E27FC236}">
                <a16:creationId xmlns:a16="http://schemas.microsoft.com/office/drawing/2014/main" id="{4A321162-C08B-5D98-4E1F-FE50C321D819}"/>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1816760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body text three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a:xfrm>
            <a:off x="838200" y="365126"/>
            <a:ext cx="10515600" cy="816904"/>
          </a:xfrm>
          <a:prstGeom prst="rect">
            <a:avLst/>
          </a:prstGeom>
        </p:spPr>
        <p:txBody>
          <a:bodyPr>
            <a:noAutofit/>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a:solidFill>
            <a:schemeClr val="tx2"/>
          </a:solid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7" name="Content Placeholder 2">
            <a:extLst>
              <a:ext uri="{FF2B5EF4-FFF2-40B4-BE49-F238E27FC236}">
                <a16:creationId xmlns:a16="http://schemas.microsoft.com/office/drawing/2014/main" id="{11A8786C-FCBD-3783-706E-0CBF5B0343E3}"/>
              </a:ext>
            </a:extLst>
          </p:cNvPr>
          <p:cNvSpPr>
            <a:spLocks noGrp="1"/>
          </p:cNvSpPr>
          <p:nvPr>
            <p:ph sz="half" idx="10"/>
          </p:nvPr>
        </p:nvSpPr>
        <p:spPr>
          <a:xfrm>
            <a:off x="4629467" y="1989056"/>
            <a:ext cx="3056400" cy="3299381"/>
          </a:xfrm>
          <a:solidFill>
            <a:schemeClr val="tx2"/>
          </a:solid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12" name="Content Placeholder 2">
            <a:extLst>
              <a:ext uri="{FF2B5EF4-FFF2-40B4-BE49-F238E27FC236}">
                <a16:creationId xmlns:a16="http://schemas.microsoft.com/office/drawing/2014/main" id="{F4DC31AC-D39C-A8A3-ED76-D3399E224DE3}"/>
              </a:ext>
            </a:extLst>
          </p:cNvPr>
          <p:cNvSpPr>
            <a:spLocks noGrp="1"/>
          </p:cNvSpPr>
          <p:nvPr>
            <p:ph sz="half" idx="11"/>
          </p:nvPr>
        </p:nvSpPr>
        <p:spPr>
          <a:xfrm>
            <a:off x="8297400" y="1989056"/>
            <a:ext cx="3056400" cy="3299381"/>
          </a:xfrm>
          <a:solidFill>
            <a:schemeClr val="tx2"/>
          </a:solid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5" name="Slide Number Placeholder 5">
            <a:extLst>
              <a:ext uri="{FF2B5EF4-FFF2-40B4-BE49-F238E27FC236}">
                <a16:creationId xmlns:a16="http://schemas.microsoft.com/office/drawing/2014/main" id="{6D635DEE-A882-2487-2337-D6BB66A7AF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10173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body text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a:xfrm>
            <a:off x="403677" y="277641"/>
            <a:ext cx="10515600" cy="816904"/>
          </a:xfrm>
          <a:prstGeom prst="rect">
            <a:avLst/>
          </a:prstGeom>
        </p:spPr>
        <p:txBody>
          <a:bodyPr>
            <a:noAutofit/>
          </a:bodyPr>
          <a:lstStyle>
            <a:lvl1pPr>
              <a:defRPr sz="3600" b="1">
                <a:solidFill>
                  <a:schemeClr val="accent1">
                    <a:lumMod val="50000"/>
                  </a:schemeClr>
                </a:solidFill>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dirty="0"/>
              <a:t>Click to edit Master text styles</a:t>
            </a:r>
          </a:p>
        </p:txBody>
      </p:sp>
      <p:sp>
        <p:nvSpPr>
          <p:cNvPr id="4" name="Content Placeholder 2">
            <a:extLst>
              <a:ext uri="{FF2B5EF4-FFF2-40B4-BE49-F238E27FC236}">
                <a16:creationId xmlns:a16="http://schemas.microsoft.com/office/drawing/2014/main" id="{AFF39438-760E-ED2B-8243-319A5EF04778}"/>
              </a:ext>
            </a:extLst>
          </p:cNvPr>
          <p:cNvSpPr>
            <a:spLocks noGrp="1"/>
          </p:cNvSpPr>
          <p:nvPr>
            <p:ph sz="half" idx="10"/>
          </p:nvPr>
        </p:nvSpPr>
        <p:spPr>
          <a:xfrm>
            <a:off x="4568465"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B6FA7DAD-79FF-9241-7523-B9F28613FBC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
        <p:nvSpPr>
          <p:cNvPr id="5" name="Content Placeholder 2">
            <a:extLst>
              <a:ext uri="{FF2B5EF4-FFF2-40B4-BE49-F238E27FC236}">
                <a16:creationId xmlns:a16="http://schemas.microsoft.com/office/drawing/2014/main" id="{C2284C9D-0459-8584-A6B3-FFE83837141D}"/>
              </a:ext>
            </a:extLst>
          </p:cNvPr>
          <p:cNvSpPr>
            <a:spLocks noGrp="1"/>
          </p:cNvSpPr>
          <p:nvPr>
            <p:ph sz="half" idx="11"/>
          </p:nvPr>
        </p:nvSpPr>
        <p:spPr>
          <a:xfrm>
            <a:off x="8298730"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872440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body text three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a:xfrm>
            <a:off x="838200" y="365126"/>
            <a:ext cx="10515600" cy="816904"/>
          </a:xfrm>
          <a:prstGeom prst="rect">
            <a:avLst/>
          </a:prstGeom>
        </p:spPr>
        <p:txBody>
          <a:bodyPr>
            <a:noAutofit/>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389E2655-E9DF-246B-F4FD-D62B2B37A4B3}"/>
              </a:ext>
            </a:extLst>
          </p:cNvPr>
          <p:cNvSpPr>
            <a:spLocks noGrp="1"/>
          </p:cNvSpPr>
          <p:nvPr>
            <p:ph sz="half" idx="15" hasCustomPrompt="1"/>
          </p:nvPr>
        </p:nvSpPr>
        <p:spPr>
          <a:xfrm>
            <a:off x="838200"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14" name="Content Placeholder 2">
            <a:extLst>
              <a:ext uri="{FF2B5EF4-FFF2-40B4-BE49-F238E27FC236}">
                <a16:creationId xmlns:a16="http://schemas.microsoft.com/office/drawing/2014/main" id="{A1C7A71E-B4AA-350C-C619-6CD926C5FB05}"/>
              </a:ext>
            </a:extLst>
          </p:cNvPr>
          <p:cNvSpPr>
            <a:spLocks noGrp="1"/>
          </p:cNvSpPr>
          <p:nvPr>
            <p:ph sz="half" idx="1"/>
          </p:nvPr>
        </p:nvSpPr>
        <p:spPr>
          <a:xfrm>
            <a:off x="838200" y="2690199"/>
            <a:ext cx="3045644" cy="2598238"/>
          </a:xfrm>
        </p:spPr>
        <p:txBody>
          <a:bodyPr>
            <a:noAutofit/>
          </a:bodyPr>
          <a:lstStyle>
            <a:lvl1pPr marL="0" indent="0">
              <a:buNone/>
              <a:defRPr sz="2000">
                <a:solidFill>
                  <a:schemeClr val="tx1"/>
                </a:solidFill>
              </a:defRPr>
            </a:lvl1pPr>
          </a:lstStyle>
          <a:p>
            <a:pPr lvl="0"/>
            <a:r>
              <a:rPr lang="en-US" dirty="0"/>
              <a:t>Click to edit Master text styles</a:t>
            </a:r>
          </a:p>
        </p:txBody>
      </p:sp>
      <p:sp>
        <p:nvSpPr>
          <p:cNvPr id="4" name="Content Placeholder 2">
            <a:extLst>
              <a:ext uri="{FF2B5EF4-FFF2-40B4-BE49-F238E27FC236}">
                <a16:creationId xmlns:a16="http://schemas.microsoft.com/office/drawing/2014/main" id="{0B64B145-4048-55E1-B2E9-6B27CC0E5870}"/>
              </a:ext>
            </a:extLst>
          </p:cNvPr>
          <p:cNvSpPr>
            <a:spLocks noGrp="1"/>
          </p:cNvSpPr>
          <p:nvPr>
            <p:ph sz="half" idx="16" hasCustomPrompt="1"/>
          </p:nvPr>
        </p:nvSpPr>
        <p:spPr>
          <a:xfrm>
            <a:off x="4586925" y="2010169"/>
            <a:ext cx="3132055"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16" name="Content Placeholder 2">
            <a:extLst>
              <a:ext uri="{FF2B5EF4-FFF2-40B4-BE49-F238E27FC236}">
                <a16:creationId xmlns:a16="http://schemas.microsoft.com/office/drawing/2014/main" id="{56044468-6F92-BCD9-357B-E33281665606}"/>
              </a:ext>
            </a:extLst>
          </p:cNvPr>
          <p:cNvSpPr>
            <a:spLocks noGrp="1"/>
          </p:cNvSpPr>
          <p:nvPr>
            <p:ph sz="half" idx="10"/>
          </p:nvPr>
        </p:nvSpPr>
        <p:spPr>
          <a:xfrm>
            <a:off x="4586926" y="2690199"/>
            <a:ext cx="3132055" cy="2598238"/>
          </a:xfrm>
        </p:spPr>
        <p:txBody>
          <a:bodyPr>
            <a:noAutofit/>
          </a:bodyPr>
          <a:lstStyle>
            <a:lvl1pPr marL="0" indent="0">
              <a:buNone/>
              <a:defRPr sz="2000">
                <a:solidFill>
                  <a:schemeClr val="tx1"/>
                </a:solidFill>
              </a:defRPr>
            </a:lvl1pPr>
          </a:lstStyle>
          <a:p>
            <a:pPr lvl="0"/>
            <a:r>
              <a:rPr lang="en-US" dirty="0"/>
              <a:t>Click to edit Master text styles</a:t>
            </a:r>
          </a:p>
        </p:txBody>
      </p:sp>
      <p:sp>
        <p:nvSpPr>
          <p:cNvPr id="5" name="Content Placeholder 2">
            <a:extLst>
              <a:ext uri="{FF2B5EF4-FFF2-40B4-BE49-F238E27FC236}">
                <a16:creationId xmlns:a16="http://schemas.microsoft.com/office/drawing/2014/main" id="{AE2839C1-28EB-C84A-8FE0-1EB86DE1BDEE}"/>
              </a:ext>
            </a:extLst>
          </p:cNvPr>
          <p:cNvSpPr>
            <a:spLocks noGrp="1"/>
          </p:cNvSpPr>
          <p:nvPr>
            <p:ph sz="half" idx="17" hasCustomPrompt="1"/>
          </p:nvPr>
        </p:nvSpPr>
        <p:spPr>
          <a:xfrm>
            <a:off x="8422064"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18" name="Content Placeholder 2">
            <a:extLst>
              <a:ext uri="{FF2B5EF4-FFF2-40B4-BE49-F238E27FC236}">
                <a16:creationId xmlns:a16="http://schemas.microsoft.com/office/drawing/2014/main" id="{A1E8E11D-2B2A-C5C5-EFFC-16D798510576}"/>
              </a:ext>
            </a:extLst>
          </p:cNvPr>
          <p:cNvSpPr>
            <a:spLocks noGrp="1"/>
          </p:cNvSpPr>
          <p:nvPr>
            <p:ph sz="half" idx="11"/>
          </p:nvPr>
        </p:nvSpPr>
        <p:spPr>
          <a:xfrm>
            <a:off x="8422064" y="2690199"/>
            <a:ext cx="3045644" cy="2598238"/>
          </a:xfrm>
        </p:spPr>
        <p:txBody>
          <a:bodyPr>
            <a:noAutofit/>
          </a:bodyPr>
          <a:lstStyle>
            <a:lvl1pPr>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p>
        </p:txBody>
      </p:sp>
      <p:sp>
        <p:nvSpPr>
          <p:cNvPr id="7" name="Slide Number Placeholder 5">
            <a:extLst>
              <a:ext uri="{FF2B5EF4-FFF2-40B4-BE49-F238E27FC236}">
                <a16:creationId xmlns:a16="http://schemas.microsoft.com/office/drawing/2014/main" id="{62761D88-1D18-A805-8D96-5BEBFEFE219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1720171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ody text and image coloured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a:prstGeom prst="rect">
            <a:avLst/>
          </a:prstGeom>
        </p:spPr>
        <p:txBody>
          <a:bodyPr>
            <a:noAutofit/>
          </a:bodyPr>
          <a:lstStyle>
            <a:lvl1pPr>
              <a:defRPr>
                <a:solidFill>
                  <a:schemeClr val="tx1"/>
                </a:solidFill>
              </a:defRPr>
            </a:lvl1pPr>
          </a:lstStyle>
          <a:p>
            <a:r>
              <a:rPr lang="en-US" dirty="0"/>
              <a:t>Click to edit Master title style</a:t>
            </a:r>
            <a:endParaRPr lang="en-IE" dirty="0"/>
          </a:p>
        </p:txBody>
      </p:sp>
      <p:sp>
        <p:nvSpPr>
          <p:cNvPr id="7" name="Content Placeholder 2">
            <a:extLst>
              <a:ext uri="{FF2B5EF4-FFF2-40B4-BE49-F238E27FC236}">
                <a16:creationId xmlns:a16="http://schemas.microsoft.com/office/drawing/2014/main" id="{4F9DE773-46A1-EE6A-D3DF-FC96DCA4C7CB}"/>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tx1"/>
                </a:solidFill>
              </a:defRPr>
            </a:lvl1pPr>
          </a:lstStyle>
          <a:p>
            <a:pPr lvl="0"/>
            <a:r>
              <a:rPr lang="en-US" dirty="0"/>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93834467-B58A-08E2-AA0A-DB1D50F360BB}"/>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5" name="Picture 4" descr="A blue flag with yellow stars and stripes&#10;&#10;Description automatically generated">
            <a:extLst>
              <a:ext uri="{FF2B5EF4-FFF2-40B4-BE49-F238E27FC236}">
                <a16:creationId xmlns:a16="http://schemas.microsoft.com/office/drawing/2014/main" id="{570F0233-3DB4-DD9F-5F0F-396910702D84}"/>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8" name="Slide Number Placeholder 5">
            <a:extLst>
              <a:ext uri="{FF2B5EF4-FFF2-40B4-BE49-F238E27FC236}">
                <a16:creationId xmlns:a16="http://schemas.microsoft.com/office/drawing/2014/main" id="{4A4DF5A1-9706-DCB7-1601-51D0F26AEF16}"/>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1325619573"/>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ody text and imag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a:prstGeom prst="rect">
            <a:avLst/>
          </a:prstGeom>
        </p:spPr>
        <p:txBody>
          <a:bodyPr>
            <a:noAutofit/>
          </a:bodyPr>
          <a:lstStyle>
            <a:lvl1pPr>
              <a:defRPr>
                <a:solidFill>
                  <a:schemeClr val="bg2"/>
                </a:solidFill>
              </a:defRPr>
            </a:lvl1pPr>
          </a:lstStyle>
          <a:p>
            <a:r>
              <a:rPr lang="en-US" dirty="0"/>
              <a:t>Click to edit Master title style</a:t>
            </a:r>
            <a:endParaRPr lang="en-IE" dirty="0"/>
          </a:p>
        </p:txBody>
      </p:sp>
      <p:sp>
        <p:nvSpPr>
          <p:cNvPr id="5" name="Content Placeholder 2">
            <a:extLst>
              <a:ext uri="{FF2B5EF4-FFF2-40B4-BE49-F238E27FC236}">
                <a16:creationId xmlns:a16="http://schemas.microsoft.com/office/drawing/2014/main" id="{CA9BD169-F6A4-2E23-F2D4-B7DED1FC9941}"/>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880C2FD4-3B80-FE70-83EA-C9956AF116F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08592379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page option 2">
    <p:spTree>
      <p:nvGrpSpPr>
        <p:cNvPr id="1" name=""/>
        <p:cNvGrpSpPr/>
        <p:nvPr/>
      </p:nvGrpSpPr>
      <p:grpSpPr>
        <a:xfrm>
          <a:off x="0" y="0"/>
          <a:ext cx="0" cy="0"/>
          <a:chOff x="0" y="0"/>
          <a:chExt cx="0" cy="0"/>
        </a:xfrm>
      </p:grpSpPr>
      <p:sp>
        <p:nvSpPr>
          <p:cNvPr id="4" name="Google Shape;75;p31">
            <a:extLst>
              <a:ext uri="{FF2B5EF4-FFF2-40B4-BE49-F238E27FC236}">
                <a16:creationId xmlns:a16="http://schemas.microsoft.com/office/drawing/2014/main" id="{D3CADB7B-43FA-62FF-A4B3-5E073752114C}"/>
              </a:ext>
            </a:extLst>
          </p:cNvPr>
          <p:cNvSpPr>
            <a:spLocks noGrp="1"/>
          </p:cNvSpPr>
          <p:nvPr>
            <p:ph type="pic" idx="2"/>
          </p:nvPr>
        </p:nvSpPr>
        <p:spPr>
          <a:xfrm>
            <a:off x="0" y="1981200"/>
            <a:ext cx="12192000" cy="4876799"/>
          </a:xfrm>
          <a:prstGeom prst="rect">
            <a:avLst/>
          </a:prstGeom>
          <a:solidFill>
            <a:schemeClr val="lt2"/>
          </a:solidFill>
          <a:ln>
            <a:noFill/>
          </a:ln>
        </p:spPr>
        <p:txBody>
          <a:bodyPr/>
          <a:lstStyle>
            <a:lvl1pPr marL="0" indent="0">
              <a:buNone/>
              <a:defRPr>
                <a:solidFill>
                  <a:schemeClr val="tx2"/>
                </a:solidFill>
              </a:defRPr>
            </a:lvl1pPr>
          </a:lstStyle>
          <a:p>
            <a:r>
              <a:rPr lang="en-US"/>
              <a:t>Click icon to add picture</a:t>
            </a:r>
            <a:endParaRPr lang="en-IE"/>
          </a:p>
        </p:txBody>
      </p:sp>
      <p:sp>
        <p:nvSpPr>
          <p:cNvPr id="2" name="Title 1">
            <a:extLst>
              <a:ext uri="{FF2B5EF4-FFF2-40B4-BE49-F238E27FC236}">
                <a16:creationId xmlns:a16="http://schemas.microsoft.com/office/drawing/2014/main" id="{2910E61F-C8F9-4190-1EE4-9217CF0F1D1D}"/>
              </a:ext>
            </a:extLst>
          </p:cNvPr>
          <p:cNvSpPr>
            <a:spLocks noGrp="1"/>
          </p:cNvSpPr>
          <p:nvPr>
            <p:ph type="title" hasCustomPrompt="1"/>
          </p:nvPr>
        </p:nvSpPr>
        <p:spPr>
          <a:xfrm>
            <a:off x="838200" y="1594518"/>
            <a:ext cx="10515600" cy="1068400"/>
          </a:xfrm>
          <a:prstGeom prst="rect">
            <a:avLst/>
          </a:prstGeom>
          <a:solidFill>
            <a:schemeClr val="bg1"/>
          </a:solidFill>
        </p:spPr>
        <p:txBody>
          <a:bodyPr lIns="144000" tIns="144000" rIns="144000" bIns="144000" anchor="b">
            <a:noAutofit/>
          </a:bodyPr>
          <a:lstStyle>
            <a:lvl1pPr>
              <a:defRPr sz="8800"/>
            </a:lvl1pPr>
          </a:lstStyle>
          <a:p>
            <a:r>
              <a:rPr lang="en-US" dirty="0"/>
              <a:t>Click to add a title</a:t>
            </a:r>
            <a:endParaRPr lang="en-IE" dirty="0"/>
          </a:p>
        </p:txBody>
      </p:sp>
      <p:sp>
        <p:nvSpPr>
          <p:cNvPr id="6" name="Content Placeholder 14">
            <a:extLst>
              <a:ext uri="{FF2B5EF4-FFF2-40B4-BE49-F238E27FC236}">
                <a16:creationId xmlns:a16="http://schemas.microsoft.com/office/drawing/2014/main" id="{F041A8C2-E23F-3F85-E8AE-2AEEB496419A}"/>
              </a:ext>
            </a:extLst>
          </p:cNvPr>
          <p:cNvSpPr>
            <a:spLocks noGrp="1"/>
          </p:cNvSpPr>
          <p:nvPr>
            <p:ph sz="quarter" idx="11"/>
          </p:nvPr>
        </p:nvSpPr>
        <p:spPr>
          <a:xfrm>
            <a:off x="838200" y="2942564"/>
            <a:ext cx="4929188" cy="611188"/>
          </a:xfrm>
        </p:spPr>
        <p:txBody>
          <a:bodyPr/>
          <a:lstStyle>
            <a:lvl1pPr marL="0" indent="0">
              <a:buNone/>
              <a:defRPr>
                <a:solidFill>
                  <a:schemeClr val="tx2"/>
                </a:solidFill>
              </a:defRPr>
            </a:lvl1pPr>
          </a:lstStyle>
          <a:p>
            <a:pPr lvl="0"/>
            <a:r>
              <a:rPr lang="en-US" dirty="0"/>
              <a:t>Click to edit Master text styles</a:t>
            </a:r>
          </a:p>
        </p:txBody>
      </p:sp>
      <p:pic>
        <p:nvPicPr>
          <p:cNvPr id="8" name="Picture 7" descr="A red dotted line with a couple of people&#10;&#10;Description automatically generated with medium confidence" hidden="1">
            <a:extLst>
              <a:ext uri="{FF2B5EF4-FFF2-40B4-BE49-F238E27FC236}">
                <a16:creationId xmlns:a16="http://schemas.microsoft.com/office/drawing/2014/main" id="{95398073-E69B-2867-360F-504F7007FD00}"/>
              </a:ext>
            </a:extLst>
          </p:cNvPr>
          <p:cNvPicPr>
            <a:picLocks noGrp="1" noRot="1" noChangeAspect="1" noMove="1" noResize="1" noEditPoints="1" noAdjustHandles="1" noChangeArrowheads="1" noChangeShapeType="1" noCrop="1"/>
          </p:cNvPicPr>
          <p:nvPr/>
        </p:nvPicPr>
        <p:blipFill>
          <a:blip r:embed="rId2">
            <a:alphaModFix amt="20000"/>
          </a:blip>
          <a:stretch>
            <a:fillRect/>
          </a:stretch>
        </p:blipFill>
        <p:spPr>
          <a:xfrm>
            <a:off x="0" y="0"/>
            <a:ext cx="12192000" cy="6858000"/>
          </a:xfrm>
          <a:prstGeom prst="rect">
            <a:avLst/>
          </a:prstGeom>
        </p:spPr>
      </p:pic>
      <p:pic>
        <p:nvPicPr>
          <p:cNvPr id="3" name="Picture 2" descr="A red dotted line with a couple of people&#10;&#10;Description automatically generated with medium confidence" hidden="1">
            <a:extLst>
              <a:ext uri="{FF2B5EF4-FFF2-40B4-BE49-F238E27FC236}">
                <a16:creationId xmlns:a16="http://schemas.microsoft.com/office/drawing/2014/main" id="{6437CF6F-3079-899D-F025-61C0BCD596A4}"/>
              </a:ext>
            </a:extLst>
          </p:cNvPr>
          <p:cNvPicPr/>
          <p:nvPr userDrawn="1"/>
        </p:nvPicPr>
        <p:blipFill>
          <a:blip r:embed="rId2">
            <a:alphaModFix amt="20000"/>
          </a:blip>
          <a:stretch>
            <a:fillRect/>
          </a:stretch>
        </p:blipFill>
        <p:spPr>
          <a:xfrm>
            <a:off x="0" y="0"/>
            <a:ext cx="12192000" cy="6858000"/>
          </a:xfrm>
          <a:prstGeom prst="rect">
            <a:avLst/>
          </a:prstGeom>
        </p:spPr>
      </p:pic>
      <p:pic>
        <p:nvPicPr>
          <p:cNvPr id="5" name="Picture 4" descr="European Commission">
            <a:extLst>
              <a:ext uri="{FF2B5EF4-FFF2-40B4-BE49-F238E27FC236}">
                <a16:creationId xmlns:a16="http://schemas.microsoft.com/office/drawing/2014/main" id="{97034CB8-2B4A-3519-77AF-1512D68F2797}"/>
              </a:ext>
            </a:extLst>
          </p:cNvPr>
          <p:cNvPicPr/>
          <p:nvPr userDrawn="1"/>
        </p:nvPicPr>
        <p:blipFill>
          <a:blip r:embed="rId3"/>
          <a:srcRect/>
          <a:stretch/>
        </p:blipFill>
        <p:spPr>
          <a:xfrm>
            <a:off x="170664" y="174518"/>
            <a:ext cx="2544024" cy="915848"/>
          </a:xfrm>
          <a:prstGeom prst="rect">
            <a:avLst/>
          </a:prstGeom>
          <a:noFill/>
        </p:spPr>
      </p:pic>
    </p:spTree>
    <p:extLst>
      <p:ext uri="{BB962C8B-B14F-4D97-AF65-F5344CB8AC3E}">
        <p14:creationId xmlns:p14="http://schemas.microsoft.com/office/powerpoint/2010/main" val="3639597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text and 4 image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a:prstGeom prst="rect">
            <a:avLst/>
          </a:prstGeom>
        </p:spPr>
        <p:txBody>
          <a:bodyPr/>
          <a:lstStyle>
            <a:lvl1pPr>
              <a:defRPr>
                <a:solidFill>
                  <a:schemeClr val="bg2"/>
                </a:solidFill>
              </a:defRPr>
            </a:lvl1pPr>
          </a:lstStyle>
          <a:p>
            <a:r>
              <a:rPr lang="en-US" dirty="0"/>
              <a:t>Click to edit Master title style</a:t>
            </a:r>
            <a:endParaRPr lang="en-IE" dirty="0"/>
          </a:p>
        </p:txBody>
      </p:sp>
      <p:sp>
        <p:nvSpPr>
          <p:cNvPr id="3" name="Google Shape;91;p33">
            <a:extLst>
              <a:ext uri="{FF2B5EF4-FFF2-40B4-BE49-F238E27FC236}">
                <a16:creationId xmlns:a16="http://schemas.microsoft.com/office/drawing/2014/main" id="{A9F38C94-2545-ED67-4909-C5A475FCF803}"/>
              </a:ext>
            </a:extLst>
          </p:cNvPr>
          <p:cNvSpPr>
            <a:spLocks noGrp="1"/>
          </p:cNvSpPr>
          <p:nvPr>
            <p:ph type="pic" idx="2"/>
          </p:nvPr>
        </p:nvSpPr>
        <p:spPr>
          <a:xfrm>
            <a:off x="3538332" y="2197664"/>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0" name="Google Shape;95;p33">
            <a:extLst>
              <a:ext uri="{FF2B5EF4-FFF2-40B4-BE49-F238E27FC236}">
                <a16:creationId xmlns:a16="http://schemas.microsoft.com/office/drawing/2014/main" id="{45EC68E1-18F5-04CB-00B3-F8948F3B4F18}"/>
              </a:ext>
            </a:extLst>
          </p:cNvPr>
          <p:cNvSpPr>
            <a:spLocks noGrp="1"/>
          </p:cNvSpPr>
          <p:nvPr>
            <p:ph type="pic" idx="5"/>
          </p:nvPr>
        </p:nvSpPr>
        <p:spPr>
          <a:xfrm>
            <a:off x="6161035" y="2197663"/>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3" name="Text Placeholder 12">
            <a:extLst>
              <a:ext uri="{FF2B5EF4-FFF2-40B4-BE49-F238E27FC236}">
                <a16:creationId xmlns:a16="http://schemas.microsoft.com/office/drawing/2014/main" id="{00A4763F-1C9A-B628-1609-DA5C75C90FC9}"/>
              </a:ext>
            </a:extLst>
          </p:cNvPr>
          <p:cNvSpPr>
            <a:spLocks noGrp="1"/>
          </p:cNvSpPr>
          <p:nvPr>
            <p:ph type="body" sz="quarter" idx="10"/>
          </p:nvPr>
        </p:nvSpPr>
        <p:spPr>
          <a:xfrm>
            <a:off x="8802758" y="2197100"/>
            <a:ext cx="2519363" cy="1638300"/>
          </a:xfrm>
        </p:spPr>
        <p:txBody>
          <a:bodyPr/>
          <a:lstStyle>
            <a:lvl1pPr marL="0" indent="0">
              <a:buNone/>
              <a:defRPr>
                <a:solidFill>
                  <a:schemeClr val="bg1"/>
                </a:solidFill>
              </a:defRPr>
            </a:lvl1pPr>
            <a:lvl2pPr marL="457200" indent="0">
              <a:buNone/>
              <a:defRPr/>
            </a:lvl2pPr>
          </a:lstStyle>
          <a:p>
            <a:pPr lvl="0"/>
            <a:r>
              <a:rPr lang="en-US" dirty="0"/>
              <a:t>Click to edit Master text styles</a:t>
            </a:r>
          </a:p>
          <a:p>
            <a:pPr lvl="1"/>
            <a:r>
              <a:rPr lang="en-US" dirty="0" err="1"/>
              <a:t>cond</a:t>
            </a:r>
            <a:r>
              <a:rPr lang="en-US" dirty="0"/>
              <a:t> level</a:t>
            </a:r>
          </a:p>
        </p:txBody>
      </p:sp>
      <p:sp>
        <p:nvSpPr>
          <p:cNvPr id="15" name="Google Shape;91;p33">
            <a:extLst>
              <a:ext uri="{FF2B5EF4-FFF2-40B4-BE49-F238E27FC236}">
                <a16:creationId xmlns:a16="http://schemas.microsoft.com/office/drawing/2014/main" id="{0AB5F208-A96D-CEBC-874F-7B719FD86FEB}"/>
              </a:ext>
            </a:extLst>
          </p:cNvPr>
          <p:cNvSpPr>
            <a:spLocks noGrp="1"/>
          </p:cNvSpPr>
          <p:nvPr>
            <p:ph type="pic" idx="11"/>
          </p:nvPr>
        </p:nvSpPr>
        <p:spPr>
          <a:xfrm>
            <a:off x="3538332" y="4031391"/>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7" name="Google Shape;95;p33">
            <a:extLst>
              <a:ext uri="{FF2B5EF4-FFF2-40B4-BE49-F238E27FC236}">
                <a16:creationId xmlns:a16="http://schemas.microsoft.com/office/drawing/2014/main" id="{0AC28D44-5B34-89F9-D8AB-62E99E380E36}"/>
              </a:ext>
            </a:extLst>
          </p:cNvPr>
          <p:cNvSpPr>
            <a:spLocks noGrp="1"/>
          </p:cNvSpPr>
          <p:nvPr>
            <p:ph type="pic" idx="13"/>
          </p:nvPr>
        </p:nvSpPr>
        <p:spPr>
          <a:xfrm>
            <a:off x="6161035" y="4031390"/>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8" name="Text Placeholder 12">
            <a:extLst>
              <a:ext uri="{FF2B5EF4-FFF2-40B4-BE49-F238E27FC236}">
                <a16:creationId xmlns:a16="http://schemas.microsoft.com/office/drawing/2014/main" id="{14095A4F-385F-CF4A-5E10-E3628D85F6C8}"/>
              </a:ext>
            </a:extLst>
          </p:cNvPr>
          <p:cNvSpPr>
            <a:spLocks noGrp="1"/>
          </p:cNvSpPr>
          <p:nvPr>
            <p:ph type="body" sz="quarter" idx="14"/>
          </p:nvPr>
        </p:nvSpPr>
        <p:spPr>
          <a:xfrm>
            <a:off x="8802758" y="4030827"/>
            <a:ext cx="2519363" cy="1638300"/>
          </a:xfrm>
        </p:spPr>
        <p:txBody>
          <a:bodyPr/>
          <a:lstStyle>
            <a:lvl1pPr marL="0" indent="0">
              <a:buNone/>
              <a:defRPr>
                <a:solidFill>
                  <a:schemeClr val="bg1"/>
                </a:solidFill>
              </a:defRPr>
            </a:lvl1pPr>
            <a:lvl2pPr marL="457200" indent="0">
              <a:buNone/>
              <a:defRPr/>
            </a:lvl2pPr>
          </a:lstStyle>
          <a:p>
            <a:pPr lvl="0"/>
            <a:r>
              <a:rPr lang="en-US" dirty="0"/>
              <a:t>Click to edit Master text styles</a:t>
            </a:r>
          </a:p>
          <a:p>
            <a:pPr lvl="1"/>
            <a:r>
              <a:rPr lang="en-US" dirty="0"/>
              <a:t>Second level</a:t>
            </a:r>
          </a:p>
        </p:txBody>
      </p:sp>
      <p:sp>
        <p:nvSpPr>
          <p:cNvPr id="4" name="Text Placeholder 12">
            <a:extLst>
              <a:ext uri="{FF2B5EF4-FFF2-40B4-BE49-F238E27FC236}">
                <a16:creationId xmlns:a16="http://schemas.microsoft.com/office/drawing/2014/main" id="{092A6C90-A6CE-C107-4350-7906F5FDD7FC}"/>
              </a:ext>
            </a:extLst>
          </p:cNvPr>
          <p:cNvSpPr>
            <a:spLocks noGrp="1"/>
          </p:cNvSpPr>
          <p:nvPr>
            <p:ph type="body" sz="quarter" idx="15"/>
          </p:nvPr>
        </p:nvSpPr>
        <p:spPr>
          <a:xfrm>
            <a:off x="838839" y="2197100"/>
            <a:ext cx="2519363" cy="1638300"/>
          </a:xfrm>
        </p:spPr>
        <p:txBody>
          <a:bodyPr/>
          <a:lstStyle>
            <a:lvl1pPr marL="0" indent="0">
              <a:buNone/>
              <a:defRPr>
                <a:solidFill>
                  <a:schemeClr val="bg1"/>
                </a:solidFill>
              </a:defRPr>
            </a:lvl1pPr>
            <a:lvl2pPr marL="457200" indent="0">
              <a:buNone/>
              <a:defRPr/>
            </a:lvl2pPr>
          </a:lstStyle>
          <a:p>
            <a:pPr lvl="0"/>
            <a:r>
              <a:rPr lang="en-US" dirty="0"/>
              <a:t>Click to edit Master text styles</a:t>
            </a:r>
          </a:p>
          <a:p>
            <a:pPr lvl="1"/>
            <a:r>
              <a:rPr lang="en-US" dirty="0"/>
              <a:t>Second level</a:t>
            </a:r>
          </a:p>
        </p:txBody>
      </p:sp>
      <p:sp>
        <p:nvSpPr>
          <p:cNvPr id="6" name="Text Placeholder 12">
            <a:extLst>
              <a:ext uri="{FF2B5EF4-FFF2-40B4-BE49-F238E27FC236}">
                <a16:creationId xmlns:a16="http://schemas.microsoft.com/office/drawing/2014/main" id="{FA45C4F8-1803-A72B-10DF-5927ABF6E406}"/>
              </a:ext>
            </a:extLst>
          </p:cNvPr>
          <p:cNvSpPr>
            <a:spLocks noGrp="1"/>
          </p:cNvSpPr>
          <p:nvPr>
            <p:ph type="body" sz="quarter" idx="16"/>
          </p:nvPr>
        </p:nvSpPr>
        <p:spPr>
          <a:xfrm>
            <a:off x="838839" y="4030827"/>
            <a:ext cx="2519363" cy="1638300"/>
          </a:xfrm>
        </p:spPr>
        <p:txBody>
          <a:bodyPr/>
          <a:lstStyle>
            <a:lvl1pPr marL="0" indent="0">
              <a:buNone/>
              <a:defRPr>
                <a:solidFill>
                  <a:schemeClr val="bg1"/>
                </a:solidFill>
              </a:defRPr>
            </a:lvl1pPr>
            <a:lvl2pPr marL="457200" indent="0">
              <a:buNone/>
              <a:defRPr/>
            </a:lvl2pPr>
          </a:lstStyle>
          <a:p>
            <a:pPr lvl="0"/>
            <a:r>
              <a:rPr lang="en-US" dirty="0"/>
              <a:t>Click to edit Master text styles</a:t>
            </a:r>
          </a:p>
          <a:p>
            <a:pPr lvl="1"/>
            <a:r>
              <a:rPr lang="en-US" dirty="0"/>
              <a:t>Second level</a:t>
            </a:r>
          </a:p>
        </p:txBody>
      </p:sp>
      <p:sp>
        <p:nvSpPr>
          <p:cNvPr id="8" name="Slide Number Placeholder 5">
            <a:extLst>
              <a:ext uri="{FF2B5EF4-FFF2-40B4-BE49-F238E27FC236}">
                <a16:creationId xmlns:a16="http://schemas.microsoft.com/office/drawing/2014/main" id="{8F9C7B51-3F16-5ABF-3BE2-AA17BD10DB6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350472760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3766457" y="589047"/>
            <a:ext cx="7587343" cy="717240"/>
          </a:xfrm>
          <a:prstGeom prst="rect">
            <a:avLst/>
          </a:prstGeom>
          <a:solidFill>
            <a:schemeClr val="bg1"/>
          </a:solidFill>
        </p:spPr>
        <p:txBody>
          <a:bodyPr>
            <a:noAutofit/>
          </a:bodyPr>
          <a:lstStyle>
            <a:lvl1pPr>
              <a:defRPr sz="4400"/>
            </a:lvl1pPr>
          </a:lstStyle>
          <a:p>
            <a:r>
              <a:rPr lang="en-US" dirty="0"/>
              <a:t>Click to edit Master title style</a:t>
            </a:r>
            <a:endParaRPr lang="en-IE" dirty="0"/>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3766457" y="1895333"/>
            <a:ext cx="7587342" cy="3845577"/>
          </a:xfrm>
          <a:solidFill>
            <a:schemeClr val="bg1"/>
          </a:solidFill>
        </p:spPr>
        <p:txBody>
          <a:bodyPr>
            <a:noAutofit/>
          </a:bodyPr>
          <a:lstStyle>
            <a:lvl1pPr>
              <a:defRPr sz="2000"/>
            </a:lvl1pPr>
          </a:lstStyle>
          <a:p>
            <a:pPr lvl="0"/>
            <a:r>
              <a:rPr lang="en-US" dirty="0"/>
              <a:t>Click to edit Master text styles</a:t>
            </a:r>
          </a:p>
        </p:txBody>
      </p:sp>
    </p:spTree>
    <p:extLst>
      <p:ext uri="{BB962C8B-B14F-4D97-AF65-F5344CB8AC3E}">
        <p14:creationId xmlns:p14="http://schemas.microsoft.com/office/powerpoint/2010/main" val="1415917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big photo coloured title 1">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6" name="Content Placeholder 2">
            <a:extLst>
              <a:ext uri="{FF2B5EF4-FFF2-40B4-BE49-F238E27FC236}">
                <a16:creationId xmlns:a16="http://schemas.microsoft.com/office/drawing/2014/main" id="{E2F83483-47D9-4712-A8D7-6CBF61775821}"/>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dirty="0"/>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7"/>
            <a:ext cx="5138057" cy="717240"/>
          </a:xfrm>
          <a:prstGeom prst="rect">
            <a:avLst/>
          </a:prstGeom>
          <a:solidFill>
            <a:schemeClr val="bg1"/>
          </a:solidFill>
        </p:spPr>
        <p:txBody>
          <a:bodyPr lIns="72000" tIns="72000" rIns="72000" bIns="72000">
            <a:noAutofit/>
          </a:bodyPr>
          <a:lstStyle>
            <a:lvl1pPr>
              <a:defRPr sz="4400">
                <a:solidFill>
                  <a:schemeClr val="bg1"/>
                </a:solidFill>
                <a:highlight>
                  <a:srgbClr val="003399"/>
                </a:highlight>
              </a:defRPr>
            </a:lvl1pPr>
          </a:lstStyle>
          <a:p>
            <a:r>
              <a:rPr lang="en-US" dirty="0"/>
              <a:t>Click to edit Master title style</a:t>
            </a:r>
            <a:endParaRPr lang="en-IE" dirty="0"/>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solidFill>
            <a:schemeClr val="bg1"/>
          </a:solidFill>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43772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and big photo coloured titl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035CA-6728-7746-C9FC-81382094BF06}"/>
              </a:ext>
            </a:extLst>
          </p:cNvPr>
          <p:cNvSpPr/>
          <p:nvPr/>
        </p:nvSpPr>
        <p:spPr>
          <a:xfrm>
            <a:off x="5388429" y="0"/>
            <a:ext cx="6803571" cy="685799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8" name="Content Placeholder 2">
            <a:extLst>
              <a:ext uri="{FF2B5EF4-FFF2-40B4-BE49-F238E27FC236}">
                <a16:creationId xmlns:a16="http://schemas.microsoft.com/office/drawing/2014/main" id="{4DE701F0-97E6-7792-DA18-AD6E08BC874A}"/>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dirty="0"/>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6"/>
            <a:ext cx="5138057" cy="1000267"/>
          </a:xfrm>
          <a:prstGeom prst="rect">
            <a:avLst/>
          </a:prstGeom>
          <a:noFill/>
        </p:spPr>
        <p:txBody>
          <a:bodyPr lIns="72000" tIns="72000" rIns="72000" bIns="72000">
            <a:noAutofit/>
          </a:bodyPr>
          <a:lstStyle>
            <a:lvl1pPr>
              <a:defRPr sz="4400">
                <a:solidFill>
                  <a:schemeClr val="tx2"/>
                </a:solidFill>
                <a:highlight>
                  <a:srgbClr val="FFD34E"/>
                </a:highlight>
              </a:defRPr>
            </a:lvl1pPr>
          </a:lstStyle>
          <a:p>
            <a:r>
              <a:rPr lang="en-US" dirty="0"/>
              <a:t>Click to edit Master title style</a:t>
            </a:r>
            <a:endParaRPr lang="en-IE" dirty="0"/>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noFill/>
        </p:spPr>
        <p:txBody>
          <a:bodyPr>
            <a:noAutofit/>
          </a:bodyPr>
          <a:lstStyle>
            <a:lvl1pPr marL="0" indent="0">
              <a:buClr>
                <a:schemeClr val="bg1"/>
              </a:buClr>
              <a:buSzPct val="150000"/>
              <a:buFont typeface="Arial" panose="020B0604020202020204" pitchFamily="34" charset="0"/>
              <a:buNone/>
              <a:defRPr sz="2000">
                <a:solidFill>
                  <a:schemeClr val="bg1"/>
                </a:solidFill>
              </a:defRPr>
            </a:lvl1pPr>
          </a:lstStyle>
          <a:p>
            <a:pPr lvl="0"/>
            <a:r>
              <a:rPr lang="en-US" dirty="0"/>
              <a:t>Click to edit Master text styles</a:t>
            </a:r>
          </a:p>
        </p:txBody>
      </p:sp>
      <p:pic>
        <p:nvPicPr>
          <p:cNvPr id="6" name="Picture 5" descr="A blue flag with yellow stars and stripes&#10;&#10;Description automatically generated">
            <a:extLst>
              <a:ext uri="{FF2B5EF4-FFF2-40B4-BE49-F238E27FC236}">
                <a16:creationId xmlns:a16="http://schemas.microsoft.com/office/drawing/2014/main" id="{F07C9B7E-A9F7-E74E-8B7F-3BB737CA3989}"/>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B7786630-3DC2-B1C3-65DD-397E44619752}"/>
              </a:ext>
            </a:extLst>
          </p:cNvPr>
          <p:cNvPicPr>
            <a:picLocks noChangeAspect="1"/>
          </p:cNvPicPr>
          <p:nvPr userDrawn="1"/>
        </p:nvPicPr>
        <p:blipFill>
          <a:blip r:embed="rId2"/>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2545207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in 2 columns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7773642" y="0"/>
            <a:ext cx="4418358"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itle 1">
            <a:extLst>
              <a:ext uri="{FF2B5EF4-FFF2-40B4-BE49-F238E27FC236}">
                <a16:creationId xmlns:a16="http://schemas.microsoft.com/office/drawing/2014/main" id="{278936A4-CDCB-C345-F71F-92F2A35F2AF4}"/>
              </a:ext>
            </a:extLst>
          </p:cNvPr>
          <p:cNvSpPr>
            <a:spLocks noGrp="1"/>
          </p:cNvSpPr>
          <p:nvPr>
            <p:ph type="title"/>
          </p:nvPr>
        </p:nvSpPr>
        <p:spPr>
          <a:xfrm>
            <a:off x="838200" y="461067"/>
            <a:ext cx="7915275" cy="717240"/>
          </a:xfrm>
          <a:prstGeom prst="rect">
            <a:avLst/>
          </a:prstGeom>
          <a:solidFill>
            <a:schemeClr val="bg1"/>
          </a:solidFill>
        </p:spPr>
        <p:txBody>
          <a:bodyPr>
            <a:noAutofit/>
          </a:bodyPr>
          <a:lstStyle>
            <a:lvl1pPr>
              <a:defRPr sz="4400"/>
            </a:lvl1pPr>
          </a:lstStyle>
          <a:p>
            <a:r>
              <a:rPr lang="en-US" dirty="0"/>
              <a:t>Click to edit Master title style</a:t>
            </a:r>
            <a:endParaRPr lang="en-IE" dirty="0"/>
          </a:p>
        </p:txBody>
      </p:sp>
      <p:sp>
        <p:nvSpPr>
          <p:cNvPr id="6" name="Content Placeholder 2">
            <a:extLst>
              <a:ext uri="{FF2B5EF4-FFF2-40B4-BE49-F238E27FC236}">
                <a16:creationId xmlns:a16="http://schemas.microsoft.com/office/drawing/2014/main" id="{BFE590DB-1C31-60F0-D6F8-A1706796115D}"/>
              </a:ext>
            </a:extLst>
          </p:cNvPr>
          <p:cNvSpPr>
            <a:spLocks noGrp="1"/>
          </p:cNvSpPr>
          <p:nvPr>
            <p:ph sz="half" idx="13"/>
          </p:nvPr>
        </p:nvSpPr>
        <p:spPr>
          <a:xfrm>
            <a:off x="838200" y="1833753"/>
            <a:ext cx="2974761" cy="3638550"/>
          </a:xfrm>
          <a:noFill/>
        </p:spPr>
        <p:txBody>
          <a:bodyPr>
            <a:noAutofit/>
          </a:bodyPr>
          <a:lstStyle>
            <a:lvl1pPr marL="0" indent="0">
              <a:buNone/>
              <a:defRPr sz="2000">
                <a:solidFill>
                  <a:schemeClr val="tx1"/>
                </a:solidFill>
              </a:defRPr>
            </a:lvl1pPr>
          </a:lstStyle>
          <a:p>
            <a:pPr lvl="0"/>
            <a:r>
              <a:rPr lang="en-US" dirty="0"/>
              <a:t>Click to edit Master text styles</a:t>
            </a:r>
          </a:p>
        </p:txBody>
      </p:sp>
      <p:sp>
        <p:nvSpPr>
          <p:cNvPr id="4" name="Content Placeholder 2">
            <a:extLst>
              <a:ext uri="{FF2B5EF4-FFF2-40B4-BE49-F238E27FC236}">
                <a16:creationId xmlns:a16="http://schemas.microsoft.com/office/drawing/2014/main" id="{094C5D68-6EAE-4A7A-7185-241C6CF3B9BB}"/>
              </a:ext>
            </a:extLst>
          </p:cNvPr>
          <p:cNvSpPr>
            <a:spLocks noGrp="1"/>
          </p:cNvSpPr>
          <p:nvPr>
            <p:ph sz="half" idx="12"/>
          </p:nvPr>
        </p:nvSpPr>
        <p:spPr>
          <a:xfrm>
            <a:off x="4305921" y="1833753"/>
            <a:ext cx="2974761" cy="3638550"/>
          </a:xfrm>
          <a:noFill/>
        </p:spPr>
        <p:txBody>
          <a:bodyPr>
            <a:noAutofit/>
          </a:bodyPr>
          <a:lstStyle>
            <a:lvl1pPr marL="0" indent="0">
              <a:buNone/>
              <a:defRPr sz="2000">
                <a:solidFill>
                  <a:schemeClr val="tx1"/>
                </a:solidFill>
              </a:defRPr>
            </a:lvl1pPr>
          </a:lstStyle>
          <a:p>
            <a:pPr lvl="0"/>
            <a:r>
              <a:rPr lang="en-US" dirty="0"/>
              <a:t>Click to edit Master text styles</a:t>
            </a:r>
          </a:p>
        </p:txBody>
      </p:sp>
      <p:pic>
        <p:nvPicPr>
          <p:cNvPr id="2" name="Picture 1" descr="A blue flag with yellow stars&#10;&#10;Description automatically generated">
            <a:extLst>
              <a:ext uri="{FF2B5EF4-FFF2-40B4-BE49-F238E27FC236}">
                <a16:creationId xmlns:a16="http://schemas.microsoft.com/office/drawing/2014/main" id="{901A7271-B7CF-4C49-1423-D7CA7ECEF27B}"/>
              </a:ext>
            </a:extLst>
          </p:cNvPr>
          <p:cNvPicPr>
            <a:picLocks noChangeAspect="1"/>
          </p:cNvPicPr>
          <p:nvPr/>
        </p:nvPicPr>
        <p:blipFill>
          <a:blip r:embed="rId2"/>
          <a:stretch>
            <a:fillRect/>
          </a:stretch>
        </p:blipFill>
        <p:spPr>
          <a:xfrm>
            <a:off x="10725768" y="5901016"/>
            <a:ext cx="1256063" cy="762106"/>
          </a:xfrm>
          <a:prstGeom prst="rect">
            <a:avLst/>
          </a:prstGeom>
        </p:spPr>
      </p:pic>
      <p:pic>
        <p:nvPicPr>
          <p:cNvPr id="5" name="Picture 4" descr="A blue flag with yellow stars&#10;&#10;Description automatically generated">
            <a:extLst>
              <a:ext uri="{FF2B5EF4-FFF2-40B4-BE49-F238E27FC236}">
                <a16:creationId xmlns:a16="http://schemas.microsoft.com/office/drawing/2014/main" id="{C0DCEE1B-27AC-37B6-7683-71F823E43E96}"/>
              </a:ext>
            </a:extLst>
          </p:cNvPr>
          <p:cNvPicPr>
            <a:picLocks noChangeAspect="1"/>
          </p:cNvPicPr>
          <p:nvPr userDrawn="1"/>
        </p:nvPicPr>
        <p:blipFill>
          <a:blip r:embed="rId2"/>
          <a:stretch>
            <a:fillRect/>
          </a:stretch>
        </p:blipFill>
        <p:spPr>
          <a:xfrm>
            <a:off x="10725768" y="5901016"/>
            <a:ext cx="1256063" cy="762106"/>
          </a:xfrm>
          <a:prstGeom prst="rect">
            <a:avLst/>
          </a:prstGeom>
        </p:spPr>
      </p:pic>
      <p:sp>
        <p:nvSpPr>
          <p:cNvPr id="7" name="Slide Number Placeholder 5">
            <a:extLst>
              <a:ext uri="{FF2B5EF4-FFF2-40B4-BE49-F238E27FC236}">
                <a16:creationId xmlns:a16="http://schemas.microsoft.com/office/drawing/2014/main" id="{6397D846-EECB-7092-C88A-21E2250BDEB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4255953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photos and three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a:prstGeom prst="rect">
            <a:avLst/>
          </a:prstGeo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dirty="0"/>
              <a:t>Click to edit Master title style</a:t>
            </a:r>
            <a:endParaRPr lang="en-IE" dirty="0"/>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p:spPr>
        <p:txBody>
          <a:bodyPr>
            <a:noAutofit/>
          </a:bodyPr>
          <a:lstStyle>
            <a:lvl1pPr marL="0" indent="0">
              <a:buNone/>
              <a:defRPr/>
            </a:lvl1pPr>
          </a:lstStyle>
          <a:p>
            <a:pPr lvl="0"/>
            <a:r>
              <a:rPr lang="en-US" dirty="0"/>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p:spPr>
        <p:txBody>
          <a:bodyPr>
            <a:noAutofit/>
          </a:bodyPr>
          <a:lstStyle>
            <a:lvl1pPr marL="0" indent="0">
              <a:buNone/>
              <a:defRPr/>
            </a:lvl1pPr>
          </a:lstStyle>
          <a:p>
            <a:pPr lvl="0"/>
            <a:r>
              <a:rPr lang="en-US" dirty="0"/>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p:spPr>
        <p:txBody>
          <a:bodyPr>
            <a:noAutofit/>
          </a:bodyPr>
          <a:lstStyle>
            <a:lvl1pPr marL="0" indent="0">
              <a:buNone/>
              <a:defRPr/>
            </a:lvl1pPr>
          </a:lstStyle>
          <a:p>
            <a:pPr lvl="0"/>
            <a:r>
              <a:rPr lang="en-US" dirty="0"/>
              <a:t>Click to edit Master text styles</a:t>
            </a:r>
          </a:p>
        </p:txBody>
      </p:sp>
      <p:sp>
        <p:nvSpPr>
          <p:cNvPr id="2" name="Slide Number Placeholder 5">
            <a:extLst>
              <a:ext uri="{FF2B5EF4-FFF2-40B4-BE49-F238E27FC236}">
                <a16:creationId xmlns:a16="http://schemas.microsoft.com/office/drawing/2014/main" id="{3314E959-31F1-870D-FAE7-99D8E633302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528489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hotos and three coloured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a:prstGeom prst="rect">
            <a:avLst/>
          </a:prstGeo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dirty="0"/>
              <a:t>Click to edit Master title style</a:t>
            </a:r>
            <a:endParaRPr lang="en-IE" dirty="0"/>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a:solidFill>
            <a:schemeClr val="tx2"/>
          </a:solidFill>
        </p:spPr>
        <p:txBody>
          <a:bodyPr>
            <a:noAutofit/>
          </a:bodyPr>
          <a:lstStyle>
            <a:lvl1pPr marL="0" indent="0">
              <a:buNone/>
              <a:defRPr>
                <a:solidFill>
                  <a:schemeClr val="bg1"/>
                </a:solidFill>
              </a:defRPr>
            </a:lvl1pPr>
          </a:lstStyle>
          <a:p>
            <a:pPr lvl="0"/>
            <a:r>
              <a:rPr lang="en-US" dirty="0"/>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a:solidFill>
            <a:schemeClr val="tx2"/>
          </a:solidFill>
        </p:spPr>
        <p:txBody>
          <a:bodyPr>
            <a:noAutofit/>
          </a:bodyPr>
          <a:lstStyle>
            <a:lvl1pPr marL="0" indent="0">
              <a:buNone/>
              <a:defRPr>
                <a:solidFill>
                  <a:schemeClr val="bg1"/>
                </a:solidFill>
              </a:defRPr>
            </a:lvl1pPr>
          </a:lstStyle>
          <a:p>
            <a:pPr lvl="0"/>
            <a:r>
              <a:rPr lang="en-US" dirty="0"/>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a:solidFill>
            <a:schemeClr val="tx2"/>
          </a:solidFill>
        </p:spPr>
        <p:txBody>
          <a:bodyPr>
            <a:noAutofit/>
          </a:bodyPr>
          <a:lstStyle>
            <a:lvl1pPr marL="0" indent="0">
              <a:buNone/>
              <a:defRPr>
                <a:solidFill>
                  <a:schemeClr val="bg1"/>
                </a:solidFill>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0E52517C-B46F-A98F-0643-A97107DEC7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02183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and a coloured text box">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0C1291-4A16-4E7F-D6F2-0662C6CCE1C1}"/>
              </a:ext>
            </a:extLst>
          </p:cNvPr>
          <p:cNvSpPr>
            <a:spLocks noGrp="1"/>
          </p:cNvSpPr>
          <p:nvPr>
            <p:ph type="title"/>
          </p:nvPr>
        </p:nvSpPr>
        <p:spPr>
          <a:xfrm>
            <a:off x="838200" y="365126"/>
            <a:ext cx="10515600" cy="816904"/>
          </a:xfrm>
          <a:prstGeom prst="rect">
            <a:avLst/>
          </a:prstGeom>
        </p:spPr>
        <p:txBody>
          <a:bodyPr>
            <a:noAutofit/>
          </a:bodyPr>
          <a:lstStyle>
            <a:lvl1pPr>
              <a:defRPr/>
            </a:lvl1pPr>
          </a:lstStyle>
          <a:p>
            <a:r>
              <a:rPr lang="en-US" dirty="0"/>
              <a:t>Click to edit Master title style</a:t>
            </a:r>
            <a:endParaRPr lang="en-IE" dirty="0"/>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38200" y="1706136"/>
            <a:ext cx="4840275" cy="346317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8" name="Content Placeholder 2">
            <a:extLst>
              <a:ext uri="{FF2B5EF4-FFF2-40B4-BE49-F238E27FC236}">
                <a16:creationId xmlns:a16="http://schemas.microsoft.com/office/drawing/2014/main" id="{621CCFCC-12CB-E276-21C2-DAA2C8D36EC9}"/>
              </a:ext>
            </a:extLst>
          </p:cNvPr>
          <p:cNvSpPr>
            <a:spLocks noGrp="1"/>
          </p:cNvSpPr>
          <p:nvPr>
            <p:ph sz="half" idx="19"/>
          </p:nvPr>
        </p:nvSpPr>
        <p:spPr>
          <a:xfrm>
            <a:off x="6393779" y="1706137"/>
            <a:ext cx="4960021" cy="3463178"/>
          </a:xfrm>
          <a:solidFill>
            <a:schemeClr val="tx2"/>
          </a:solid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2" name="Slide Number Placeholder 5">
            <a:extLst>
              <a:ext uri="{FF2B5EF4-FFF2-40B4-BE49-F238E27FC236}">
                <a16:creationId xmlns:a16="http://schemas.microsoft.com/office/drawing/2014/main" id="{9240A71C-FBDC-ABE7-AF08-221E5E6295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1630522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positive log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559404-34AB-2AB1-76B4-CB85000D699F}"/>
              </a:ext>
            </a:extLst>
          </p:cNvPr>
          <p:cNvSpPr>
            <a:spLocks noGrp="1"/>
          </p:cNvSpPr>
          <p:nvPr>
            <p:ph type="title"/>
          </p:nvPr>
        </p:nvSpPr>
        <p:spPr>
          <a:xfrm>
            <a:off x="0" y="-816904"/>
            <a:ext cx="10515600" cy="816904"/>
          </a:xfrm>
          <a:prstGeom prst="rect">
            <a:avLst/>
          </a:prstGeom>
        </p:spPr>
        <p:txBody>
          <a:bodyPr/>
          <a:lstStyle>
            <a:lvl1pPr>
              <a:defRPr>
                <a:solidFill>
                  <a:schemeClr val="tx1">
                    <a:lumMod val="65000"/>
                    <a:lumOff val="35000"/>
                  </a:schemeClr>
                </a:solidFill>
              </a:defRPr>
            </a:lvl1pPr>
          </a:lstStyle>
          <a:p>
            <a:r>
              <a:rPr lang="en-US"/>
              <a:t>Click to edit Master title style</a:t>
            </a:r>
            <a:endParaRPr lang="en-IE" dirty="0"/>
          </a:p>
        </p:txBody>
      </p:sp>
      <p:sp>
        <p:nvSpPr>
          <p:cNvPr id="6" name="Picture Placeholder 5">
            <a:extLst>
              <a:ext uri="{FF2B5EF4-FFF2-40B4-BE49-F238E27FC236}">
                <a16:creationId xmlns:a16="http://schemas.microsoft.com/office/drawing/2014/main" id="{A012AF7B-3A7E-8763-817E-DD321C64A6B1}"/>
              </a:ext>
            </a:extLst>
          </p:cNvPr>
          <p:cNvSpPr>
            <a:spLocks noGrp="1"/>
          </p:cNvSpPr>
          <p:nvPr>
            <p:ph type="pic" sz="quarter" idx="11"/>
          </p:nvPr>
        </p:nvSpPr>
        <p:spPr>
          <a:xfrm>
            <a:off x="0" y="0"/>
            <a:ext cx="12238038" cy="6858000"/>
          </a:xfrm>
          <a:solidFill>
            <a:schemeClr val="bg2"/>
          </a:solidFill>
        </p:spPr>
        <p:txBody>
          <a:bodyPr/>
          <a:lstStyle>
            <a:lvl1pPr marL="0" indent="0">
              <a:buNone/>
              <a:defRPr>
                <a:solidFill>
                  <a:schemeClr val="tx2"/>
                </a:solidFill>
              </a:defRPr>
            </a:lvl1pPr>
          </a:lstStyle>
          <a:p>
            <a:r>
              <a:rPr lang="en-US"/>
              <a:t>Click icon to add picture</a:t>
            </a:r>
            <a:endParaRPr lang="en-IE"/>
          </a:p>
        </p:txBody>
      </p:sp>
      <p:sp>
        <p:nvSpPr>
          <p:cNvPr id="8" name="Content Placeholder 7">
            <a:extLst>
              <a:ext uri="{FF2B5EF4-FFF2-40B4-BE49-F238E27FC236}">
                <a16:creationId xmlns:a16="http://schemas.microsoft.com/office/drawing/2014/main" id="{68A2B82B-3461-6DA2-3E41-F3AC81391822}"/>
              </a:ext>
            </a:extLst>
          </p:cNvPr>
          <p:cNvSpPr>
            <a:spLocks noGrp="1"/>
          </p:cNvSpPr>
          <p:nvPr>
            <p:ph sz="quarter" idx="12"/>
          </p:nvPr>
        </p:nvSpPr>
        <p:spPr>
          <a:xfrm>
            <a:off x="0" y="994438"/>
            <a:ext cx="6096000" cy="4521200"/>
          </a:xfrm>
          <a:solidFill>
            <a:schemeClr val="tx2"/>
          </a:solidFill>
        </p:spPr>
        <p:txBody>
          <a:bodyPr lIns="504000" anchor="ctr">
            <a:noAutofit/>
          </a:bodyPr>
          <a:lstStyle>
            <a:lvl1pPr marL="0" indent="0">
              <a:buNone/>
              <a:defRPr/>
            </a:lvl1pPr>
            <a:lvl2pPr marL="457200" indent="0">
              <a:buNone/>
              <a:defRPr lang="en-US" sz="2400" b="1" i="1" kern="1200" dirty="0">
                <a:solidFill>
                  <a:schemeClr val="bg1"/>
                </a:solidFill>
                <a:latin typeface="+mn-lt"/>
                <a:ea typeface="+mn-ea"/>
                <a:cs typeface="+mn-cs"/>
              </a:defRPr>
            </a:lvl2pPr>
          </a:lstStyle>
          <a:p>
            <a:pPr lvl="0"/>
            <a:r>
              <a:rPr lang="en-US" dirty="0"/>
              <a:t>Click to edit Master text styles</a:t>
            </a:r>
          </a:p>
        </p:txBody>
      </p:sp>
      <p:pic>
        <p:nvPicPr>
          <p:cNvPr id="13" name="Google Shape;66;p29" descr="Quote">
            <a:extLst>
              <a:ext uri="{FF2B5EF4-FFF2-40B4-BE49-F238E27FC236}">
                <a16:creationId xmlns:a16="http://schemas.microsoft.com/office/drawing/2014/main" id="{2BA61D73-E039-6C69-A4A9-27D86CB30D1D}"/>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3" name="Picture 2" descr="A blue flag with yellow stars&#10;&#10;Description automatically generated">
            <a:extLst>
              <a:ext uri="{FF2B5EF4-FFF2-40B4-BE49-F238E27FC236}">
                <a16:creationId xmlns:a16="http://schemas.microsoft.com/office/drawing/2014/main" id="{BE2FFB7F-6A6F-E203-E2CE-AAC503E40FFA}"/>
              </a:ext>
            </a:extLst>
          </p:cNvPr>
          <p:cNvPicPr>
            <a:picLocks noChangeAspect="1"/>
          </p:cNvPicPr>
          <p:nvPr/>
        </p:nvPicPr>
        <p:blipFill>
          <a:blip r:embed="rId3"/>
          <a:stretch>
            <a:fillRect/>
          </a:stretch>
        </p:blipFill>
        <p:spPr>
          <a:xfrm>
            <a:off x="10725768" y="5901016"/>
            <a:ext cx="1256063" cy="762106"/>
          </a:xfrm>
          <a:prstGeom prst="rect">
            <a:avLst/>
          </a:prstGeom>
        </p:spPr>
      </p:pic>
      <p:pic>
        <p:nvPicPr>
          <p:cNvPr id="5" name="Google Shape;66;p29" descr="Quote">
            <a:extLst>
              <a:ext uri="{FF2B5EF4-FFF2-40B4-BE49-F238E27FC236}">
                <a16:creationId xmlns:a16="http://schemas.microsoft.com/office/drawing/2014/main" id="{D61A7912-F509-F977-C8A3-05B55096DDA4}"/>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7" name="Picture 6" descr="A blue flag with yellow stars&#10;&#10;Description automatically generated">
            <a:extLst>
              <a:ext uri="{FF2B5EF4-FFF2-40B4-BE49-F238E27FC236}">
                <a16:creationId xmlns:a16="http://schemas.microsoft.com/office/drawing/2014/main" id="{519F3A2E-810F-F3DF-534B-DFE8563EDCFA}"/>
              </a:ext>
            </a:extLst>
          </p:cNvPr>
          <p:cNvPicPr>
            <a:picLocks noChangeAspect="1"/>
          </p:cNvPicPr>
          <p:nvPr userDrawn="1"/>
        </p:nvPicPr>
        <p:blipFill>
          <a:blip r:embed="rId3"/>
          <a:stretch>
            <a:fillRect/>
          </a:stretch>
        </p:blipFill>
        <p:spPr>
          <a:xfrm>
            <a:off x="10725768" y="5901016"/>
            <a:ext cx="1256063" cy="762106"/>
          </a:xfrm>
          <a:prstGeom prst="rect">
            <a:avLst/>
          </a:prstGeom>
        </p:spPr>
      </p:pic>
      <p:sp>
        <p:nvSpPr>
          <p:cNvPr id="9" name="Slide Number Placeholder 5">
            <a:extLst>
              <a:ext uri="{FF2B5EF4-FFF2-40B4-BE49-F238E27FC236}">
                <a16:creationId xmlns:a16="http://schemas.microsoft.com/office/drawing/2014/main" id="{AC0BD146-26A9-B2E3-790A-137432E6994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151349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egative logo">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16039EEF-B8E6-4383-4827-068F0611752D}"/>
              </a:ext>
            </a:extLst>
          </p:cNvPr>
          <p:cNvSpPr>
            <a:spLocks noGrp="1"/>
          </p:cNvSpPr>
          <p:nvPr>
            <p:ph type="pic" sz="quarter" idx="11"/>
          </p:nvPr>
        </p:nvSpPr>
        <p:spPr>
          <a:xfrm>
            <a:off x="0" y="0"/>
            <a:ext cx="12238038" cy="6858000"/>
          </a:xfrm>
          <a:solidFill>
            <a:schemeClr val="tx2"/>
          </a:solidFill>
        </p:spPr>
        <p:txBody>
          <a:bodyPr/>
          <a:lstStyle>
            <a:lvl1pPr marL="0" indent="0">
              <a:buNone/>
              <a:defRPr>
                <a:solidFill>
                  <a:schemeClr val="bg1"/>
                </a:solidFill>
              </a:defRPr>
            </a:lvl1pPr>
          </a:lstStyle>
          <a:p>
            <a:r>
              <a:rPr lang="en-US"/>
              <a:t>Click icon to add picture</a:t>
            </a:r>
            <a:endParaRPr lang="en-IE"/>
          </a:p>
        </p:txBody>
      </p:sp>
      <p:sp>
        <p:nvSpPr>
          <p:cNvPr id="7" name="Content Placeholder 7">
            <a:extLst>
              <a:ext uri="{FF2B5EF4-FFF2-40B4-BE49-F238E27FC236}">
                <a16:creationId xmlns:a16="http://schemas.microsoft.com/office/drawing/2014/main" id="{1BE876A1-64BE-0A6D-B28E-A01C8883D1FD}"/>
              </a:ext>
            </a:extLst>
          </p:cNvPr>
          <p:cNvSpPr>
            <a:spLocks noGrp="1"/>
          </p:cNvSpPr>
          <p:nvPr>
            <p:ph sz="quarter" idx="12"/>
          </p:nvPr>
        </p:nvSpPr>
        <p:spPr>
          <a:xfrm>
            <a:off x="0" y="994438"/>
            <a:ext cx="6096000" cy="4521200"/>
          </a:xfrm>
          <a:solidFill>
            <a:schemeClr val="bg2"/>
          </a:solidFill>
        </p:spPr>
        <p:txBody>
          <a:bodyPr lIns="504000" anchor="ctr">
            <a:noAutofit/>
          </a:bodyPr>
          <a:lstStyle>
            <a:lvl1pPr marL="0" indent="0">
              <a:buNone/>
              <a:defRPr/>
            </a:lvl1pPr>
            <a:lvl2pPr marL="457200" indent="0">
              <a:buNone/>
              <a:defRPr lang="en-US" sz="2400" b="1" i="1" kern="1200" dirty="0">
                <a:solidFill>
                  <a:schemeClr val="tx2"/>
                </a:solidFill>
                <a:latin typeface="+mn-lt"/>
                <a:ea typeface="+mn-ea"/>
                <a:cs typeface="+mn-cs"/>
              </a:defRPr>
            </a:lvl2pPr>
          </a:lstStyle>
          <a:p>
            <a:pPr lvl="0"/>
            <a:r>
              <a:rPr lang="en-US" dirty="0"/>
              <a:t>Click to edit Master text styles</a:t>
            </a:r>
          </a:p>
        </p:txBody>
      </p:sp>
      <p:pic>
        <p:nvPicPr>
          <p:cNvPr id="8" name="Google Shape;66;p29" descr="Quote">
            <a:extLst>
              <a:ext uri="{FF2B5EF4-FFF2-40B4-BE49-F238E27FC236}">
                <a16:creationId xmlns:a16="http://schemas.microsoft.com/office/drawing/2014/main" id="{E1B4A183-929D-5431-B365-FECE6A72A484}"/>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9" name="Picture 8" descr="A blue flag with yellow stars and stripes&#10;&#10;Description automatically generated">
            <a:extLst>
              <a:ext uri="{FF2B5EF4-FFF2-40B4-BE49-F238E27FC236}">
                <a16:creationId xmlns:a16="http://schemas.microsoft.com/office/drawing/2014/main" id="{E6CD1AA0-BE2D-038C-5423-E271CF1636D7}"/>
              </a:ext>
            </a:extLst>
          </p:cNvPr>
          <p:cNvPicPr>
            <a:picLocks noChangeAspect="1"/>
          </p:cNvPicPr>
          <p:nvPr/>
        </p:nvPicPr>
        <p:blipFill>
          <a:blip r:embed="rId3"/>
          <a:stretch>
            <a:fillRect/>
          </a:stretch>
        </p:blipFill>
        <p:spPr>
          <a:xfrm>
            <a:off x="10725768" y="5901016"/>
            <a:ext cx="1257867" cy="763200"/>
          </a:xfrm>
          <a:prstGeom prst="rect">
            <a:avLst/>
          </a:prstGeom>
        </p:spPr>
      </p:pic>
      <p:sp>
        <p:nvSpPr>
          <p:cNvPr id="2" name="Title 1">
            <a:extLst>
              <a:ext uri="{FF2B5EF4-FFF2-40B4-BE49-F238E27FC236}">
                <a16:creationId xmlns:a16="http://schemas.microsoft.com/office/drawing/2014/main" id="{51148383-BBA9-7909-CFDF-60BEA0FE957B}"/>
              </a:ext>
            </a:extLst>
          </p:cNvPr>
          <p:cNvSpPr>
            <a:spLocks noGrp="1"/>
          </p:cNvSpPr>
          <p:nvPr>
            <p:ph type="title"/>
          </p:nvPr>
        </p:nvSpPr>
        <p:spPr>
          <a:xfrm>
            <a:off x="0" y="-803511"/>
            <a:ext cx="10515600" cy="816904"/>
          </a:xfrm>
          <a:prstGeom prst="rect">
            <a:avLst/>
          </a:prstGeom>
        </p:spPr>
        <p:txBody>
          <a:bodyPr/>
          <a:lstStyle>
            <a:lvl1pPr>
              <a:defRPr>
                <a:solidFill>
                  <a:schemeClr val="bg1">
                    <a:lumMod val="65000"/>
                  </a:schemeClr>
                </a:solidFill>
              </a:defRPr>
            </a:lvl1pPr>
          </a:lstStyle>
          <a:p>
            <a:r>
              <a:rPr lang="en-US"/>
              <a:t>Click to edit Master title style</a:t>
            </a:r>
            <a:endParaRPr lang="en-IE" dirty="0"/>
          </a:p>
        </p:txBody>
      </p:sp>
      <p:pic>
        <p:nvPicPr>
          <p:cNvPr id="6" name="Google Shape;66;p29" descr="Quote">
            <a:extLst>
              <a:ext uri="{FF2B5EF4-FFF2-40B4-BE49-F238E27FC236}">
                <a16:creationId xmlns:a16="http://schemas.microsoft.com/office/drawing/2014/main" id="{DE2EBF53-76CE-6C8F-0861-C3A5D384E180}"/>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10" name="Picture 9" descr="A blue flag with yellow stars and stripes&#10;&#10;Description automatically generated">
            <a:extLst>
              <a:ext uri="{FF2B5EF4-FFF2-40B4-BE49-F238E27FC236}">
                <a16:creationId xmlns:a16="http://schemas.microsoft.com/office/drawing/2014/main" id="{AB87E6E1-A561-866F-CE99-26D96476848A}"/>
              </a:ext>
            </a:extLst>
          </p:cNvPr>
          <p:cNvPicPr>
            <a:picLocks noChangeAspect="1"/>
          </p:cNvPicPr>
          <p:nvPr userDrawn="1"/>
        </p:nvPicPr>
        <p:blipFill>
          <a:blip r:embed="rId3"/>
          <a:stretch>
            <a:fillRect/>
          </a:stretch>
        </p:blipFill>
        <p:spPr>
          <a:xfrm>
            <a:off x="10725768" y="5901016"/>
            <a:ext cx="1257867" cy="763200"/>
          </a:xfrm>
          <a:prstGeom prst="rect">
            <a:avLst/>
          </a:prstGeom>
        </p:spPr>
      </p:pic>
      <p:sp>
        <p:nvSpPr>
          <p:cNvPr id="11" name="Slide Number Placeholder 5">
            <a:extLst>
              <a:ext uri="{FF2B5EF4-FFF2-40B4-BE49-F238E27FC236}">
                <a16:creationId xmlns:a16="http://schemas.microsoft.com/office/drawing/2014/main" id="{7765A446-C679-3C21-6DB2-E6E244E9DB9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85022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page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8779EA-6394-AAE5-959A-6BB82A7D90AE}"/>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Google Shape;75;p31">
            <a:extLst>
              <a:ext uri="{FF2B5EF4-FFF2-40B4-BE49-F238E27FC236}">
                <a16:creationId xmlns:a16="http://schemas.microsoft.com/office/drawing/2014/main" id="{66DB0E40-389A-4ADF-E594-6BBAB29E7192}"/>
              </a:ext>
            </a:extLst>
          </p:cNvPr>
          <p:cNvSpPr>
            <a:spLocks noGrp="1"/>
          </p:cNvSpPr>
          <p:nvPr>
            <p:ph type="pic" idx="2"/>
          </p:nvPr>
        </p:nvSpPr>
        <p:spPr>
          <a:xfrm>
            <a:off x="0" y="0"/>
            <a:ext cx="12192000" cy="3810000"/>
          </a:xfrm>
          <a:prstGeom prst="rect">
            <a:avLst/>
          </a:prstGeom>
          <a:solidFill>
            <a:schemeClr val="lt2"/>
          </a:solidFill>
          <a:ln>
            <a:noFill/>
          </a:ln>
        </p:spPr>
        <p:txBody>
          <a:bodyPr/>
          <a:lstStyle>
            <a:lvl1pPr marL="0" indent="0">
              <a:buNone/>
              <a:defRPr>
                <a:solidFill>
                  <a:schemeClr val="tx2"/>
                </a:solidFill>
              </a:defRPr>
            </a:lvl1pPr>
          </a:lstStyle>
          <a:p>
            <a:r>
              <a:rPr lang="en-US"/>
              <a:t>Click icon to add picture</a:t>
            </a:r>
            <a:endParaRPr lang="en-IE"/>
          </a:p>
        </p:txBody>
      </p:sp>
      <p:sp>
        <p:nvSpPr>
          <p:cNvPr id="10" name="Title 1">
            <a:extLst>
              <a:ext uri="{FF2B5EF4-FFF2-40B4-BE49-F238E27FC236}">
                <a16:creationId xmlns:a16="http://schemas.microsoft.com/office/drawing/2014/main" id="{BD6BCEAD-64F8-A9C2-D826-FF1F037B20C7}"/>
              </a:ext>
            </a:extLst>
          </p:cNvPr>
          <p:cNvSpPr>
            <a:spLocks noGrp="1"/>
          </p:cNvSpPr>
          <p:nvPr>
            <p:ph type="title"/>
          </p:nvPr>
        </p:nvSpPr>
        <p:spPr>
          <a:xfrm>
            <a:off x="838200" y="3434898"/>
            <a:ext cx="10515600" cy="816904"/>
          </a:xfrm>
          <a:prstGeom prst="rect">
            <a:avLst/>
          </a:prstGeom>
          <a:solidFill>
            <a:schemeClr val="bg1"/>
          </a:solidFill>
        </p:spPr>
        <p:txBody>
          <a:bodyPr lIns="180000"/>
          <a:lstStyle/>
          <a:p>
            <a:r>
              <a:rPr lang="en-US" dirty="0"/>
              <a:t>Click to edit Master title style</a:t>
            </a:r>
            <a:endParaRPr lang="en-IE" dirty="0"/>
          </a:p>
        </p:txBody>
      </p:sp>
      <p:sp>
        <p:nvSpPr>
          <p:cNvPr id="8" name="Content Placeholder 6">
            <a:extLst>
              <a:ext uri="{FF2B5EF4-FFF2-40B4-BE49-F238E27FC236}">
                <a16:creationId xmlns:a16="http://schemas.microsoft.com/office/drawing/2014/main" id="{A59C8E60-AD13-6DDB-15AD-A3F8E3F22A78}"/>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dirty="0"/>
              <a:t>Click to edit Master text styles</a:t>
            </a:r>
          </a:p>
        </p:txBody>
      </p:sp>
      <p:sp>
        <p:nvSpPr>
          <p:cNvPr id="2" name="Slide Number Placeholder 5">
            <a:extLst>
              <a:ext uri="{FF2B5EF4-FFF2-40B4-BE49-F238E27FC236}">
                <a16:creationId xmlns:a16="http://schemas.microsoft.com/office/drawing/2014/main" id="{C239B419-47F7-2FF3-C377-FBB7B2DBA6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154522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ircle picture coloured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a:xfrm>
            <a:off x="838200" y="365126"/>
            <a:ext cx="10515600" cy="816904"/>
          </a:xfrm>
          <a:prstGeom prst="rect">
            <a:avLst/>
          </a:prstGeom>
        </p:spPr>
        <p:txBody>
          <a:bodyPr>
            <a:noAutofit/>
          </a:bodyPr>
          <a:lstStyle>
            <a:lvl1pPr>
              <a:defRPr>
                <a:solidFill>
                  <a:schemeClr val="bg1"/>
                </a:solidFill>
              </a:defRPr>
            </a:lvl1pPr>
          </a:lstStyle>
          <a:p>
            <a:r>
              <a:rPr lang="en-US" dirty="0"/>
              <a:t>Click to edit Master title style</a:t>
            </a:r>
            <a:endParaRPr lang="en-IE" dirty="0"/>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4152718" y="1683033"/>
            <a:ext cx="3886563" cy="3886563"/>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43A5598A-C2EA-5505-BEB5-E80CA68AEDA1}"/>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3D5D7A7A-28D1-BC55-7F75-53B9E5FBC534}"/>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32B7D111-DE2E-9994-A799-F62F38E83DB4}"/>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53005620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ircles pictures coloured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a:xfrm>
            <a:off x="838200" y="365126"/>
            <a:ext cx="10515600" cy="816904"/>
          </a:xfrm>
          <a:prstGeom prst="rect">
            <a:avLst/>
          </a:prstGeom>
        </p:spPr>
        <p:txBody>
          <a:bodyPr>
            <a:noAutofit/>
          </a:bodyPr>
          <a:lstStyle>
            <a:lvl1pPr>
              <a:defRPr>
                <a:solidFill>
                  <a:schemeClr val="bg1"/>
                </a:solidFill>
              </a:defRPr>
            </a:lvl1pPr>
          </a:lstStyle>
          <a:p>
            <a:r>
              <a:rPr lang="en-US" dirty="0"/>
              <a:t>Click to edit Master title style</a:t>
            </a:r>
            <a:endParaRPr lang="en-IE" dirty="0"/>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D4D01C79-8E51-7320-51B2-6B4D1CD158EC}"/>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3" name="Picture 2" descr="A blue flag with yellow stars and stripes&#10;&#10;Description automatically generated">
            <a:extLst>
              <a:ext uri="{FF2B5EF4-FFF2-40B4-BE49-F238E27FC236}">
                <a16:creationId xmlns:a16="http://schemas.microsoft.com/office/drawing/2014/main" id="{D6200794-8F7F-E0F0-3735-90CCC24A8AC7}"/>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C6271D99-21D4-ED76-0E54-1ECA6FD71E4F}"/>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47583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ircles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a:xfrm>
            <a:off x="838200" y="365126"/>
            <a:ext cx="10515600" cy="816904"/>
          </a:xfrm>
          <a:prstGeom prst="rect">
            <a:avLst/>
          </a:prstGeom>
        </p:spPr>
        <p:txBody>
          <a:bodyPr>
            <a:noAutofit/>
          </a:bodyPr>
          <a:lstStyle>
            <a:lvl1pPr>
              <a:defRPr>
                <a:solidFill>
                  <a:srgbClr val="003399"/>
                </a:solidFill>
              </a:defRPr>
            </a:lvl1pPr>
          </a:lstStyle>
          <a:p>
            <a:r>
              <a:rPr lang="en-US" dirty="0"/>
              <a:t>Click to edit Master title style</a:t>
            </a:r>
            <a:endParaRPr lang="en-IE" dirty="0"/>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4" name="Slide Number Placeholder 5">
            <a:extLst>
              <a:ext uri="{FF2B5EF4-FFF2-40B4-BE49-F238E27FC236}">
                <a16:creationId xmlns:a16="http://schemas.microsoft.com/office/drawing/2014/main" id="{F37EF38B-E8AF-66F2-44F8-7A5DA7FF34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414706032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Circles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a:xfrm>
            <a:off x="838200" y="365126"/>
            <a:ext cx="10515600" cy="816904"/>
          </a:xfrm>
          <a:prstGeom prst="rect">
            <a:avLst/>
          </a:prstGeom>
        </p:spPr>
        <p:txBody>
          <a:bodyPr>
            <a:noAutofit/>
          </a:bodyPr>
          <a:lstStyle/>
          <a:p>
            <a:r>
              <a:rPr lang="en-US" dirty="0"/>
              <a:t>Click to edit Master title style</a:t>
            </a:r>
            <a:endParaRPr lang="en-IE" dirty="0"/>
          </a:p>
        </p:txBody>
      </p:sp>
      <p:sp>
        <p:nvSpPr>
          <p:cNvPr id="4" name="Google Shape;128;p36">
            <a:extLst>
              <a:ext uri="{FF2B5EF4-FFF2-40B4-BE49-F238E27FC236}">
                <a16:creationId xmlns:a16="http://schemas.microsoft.com/office/drawing/2014/main" id="{C6066961-5253-C2E8-C59C-7D3AEA190748}"/>
              </a:ext>
            </a:extLst>
          </p:cNvPr>
          <p:cNvSpPr>
            <a:spLocks noGrp="1"/>
          </p:cNvSpPr>
          <p:nvPr>
            <p:ph type="pic" idx="2"/>
          </p:nvPr>
        </p:nvSpPr>
        <p:spPr>
          <a:xfrm>
            <a:off x="838200" y="164407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2887354" y="1792421"/>
            <a:ext cx="2881850" cy="1488229"/>
          </a:xfrm>
        </p:spPr>
        <p:txBody>
          <a:bodyPr>
            <a:noAutofit/>
          </a:bodyPr>
          <a:lstStyle>
            <a:lvl1pPr marL="0" indent="0">
              <a:buNone/>
              <a:defRPr sz="2000"/>
            </a:lvl1pPr>
          </a:lstStyle>
          <a:p>
            <a:pPr lvl="0"/>
            <a:r>
              <a:rPr lang="en-US" dirty="0"/>
              <a:t>Click to edit Master text styles</a:t>
            </a:r>
          </a:p>
        </p:txBody>
      </p:sp>
      <p:sp>
        <p:nvSpPr>
          <p:cNvPr id="22" name="Google Shape;128;p36">
            <a:extLst>
              <a:ext uri="{FF2B5EF4-FFF2-40B4-BE49-F238E27FC236}">
                <a16:creationId xmlns:a16="http://schemas.microsoft.com/office/drawing/2014/main" id="{530B519E-B8E9-0851-34A7-4EBCABDB1F24}"/>
              </a:ext>
            </a:extLst>
          </p:cNvPr>
          <p:cNvSpPr>
            <a:spLocks noGrp="1"/>
          </p:cNvSpPr>
          <p:nvPr>
            <p:ph type="pic" idx="19"/>
          </p:nvPr>
        </p:nvSpPr>
        <p:spPr>
          <a:xfrm>
            <a:off x="838198" y="379352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21" name="Content Placeholder 2">
            <a:extLst>
              <a:ext uri="{FF2B5EF4-FFF2-40B4-BE49-F238E27FC236}">
                <a16:creationId xmlns:a16="http://schemas.microsoft.com/office/drawing/2014/main" id="{B7CC6BA2-60D9-1664-3253-8468AB06B3BA}"/>
              </a:ext>
            </a:extLst>
          </p:cNvPr>
          <p:cNvSpPr>
            <a:spLocks noGrp="1"/>
          </p:cNvSpPr>
          <p:nvPr>
            <p:ph sz="half" idx="18"/>
          </p:nvPr>
        </p:nvSpPr>
        <p:spPr>
          <a:xfrm>
            <a:off x="2887352" y="3941868"/>
            <a:ext cx="2881850" cy="1488229"/>
          </a:xfrm>
        </p:spPr>
        <p:txBody>
          <a:bodyPr>
            <a:noAutofit/>
          </a:bodyPr>
          <a:lstStyle>
            <a:lvl1pPr marL="0" indent="0">
              <a:buNone/>
              <a:defRPr sz="2000"/>
            </a:lvl1pPr>
          </a:lstStyle>
          <a:p>
            <a:pPr lvl="0"/>
            <a:r>
              <a:rPr lang="en-US" dirty="0"/>
              <a:t>Click to edit Master text styles</a:t>
            </a:r>
          </a:p>
        </p:txBody>
      </p:sp>
      <p:sp>
        <p:nvSpPr>
          <p:cNvPr id="6" name="Google Shape;128;p36">
            <a:extLst>
              <a:ext uri="{FF2B5EF4-FFF2-40B4-BE49-F238E27FC236}">
                <a16:creationId xmlns:a16="http://schemas.microsoft.com/office/drawing/2014/main" id="{B0466037-50F3-96B3-1B0E-06D3D18B8BCE}"/>
              </a:ext>
            </a:extLst>
          </p:cNvPr>
          <p:cNvSpPr>
            <a:spLocks noGrp="1"/>
          </p:cNvSpPr>
          <p:nvPr>
            <p:ph type="pic" idx="21"/>
          </p:nvPr>
        </p:nvSpPr>
        <p:spPr>
          <a:xfrm>
            <a:off x="6422796" y="167960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5" name="Content Placeholder 2">
            <a:extLst>
              <a:ext uri="{FF2B5EF4-FFF2-40B4-BE49-F238E27FC236}">
                <a16:creationId xmlns:a16="http://schemas.microsoft.com/office/drawing/2014/main" id="{6BC1C8BB-B6BF-EFC9-4FB7-FE68ADABF649}"/>
              </a:ext>
            </a:extLst>
          </p:cNvPr>
          <p:cNvSpPr>
            <a:spLocks noGrp="1"/>
          </p:cNvSpPr>
          <p:nvPr>
            <p:ph sz="half" idx="20"/>
          </p:nvPr>
        </p:nvSpPr>
        <p:spPr>
          <a:xfrm>
            <a:off x="8471950" y="1827951"/>
            <a:ext cx="2881850" cy="1488229"/>
          </a:xfrm>
        </p:spPr>
        <p:txBody>
          <a:bodyPr>
            <a:noAutofit/>
          </a:bodyPr>
          <a:lstStyle>
            <a:lvl1pPr marL="0" indent="0">
              <a:buNone/>
              <a:defRPr sz="2000"/>
            </a:lvl1pPr>
          </a:lstStyle>
          <a:p>
            <a:pPr lvl="0"/>
            <a:r>
              <a:rPr lang="en-US" dirty="0"/>
              <a:t>Click to edit Master text styles</a:t>
            </a:r>
          </a:p>
        </p:txBody>
      </p:sp>
      <p:sp>
        <p:nvSpPr>
          <p:cNvPr id="8" name="Google Shape;128;p36">
            <a:extLst>
              <a:ext uri="{FF2B5EF4-FFF2-40B4-BE49-F238E27FC236}">
                <a16:creationId xmlns:a16="http://schemas.microsoft.com/office/drawing/2014/main" id="{2B2D1DEC-353D-0530-46BD-FAC7D81DC42A}"/>
              </a:ext>
            </a:extLst>
          </p:cNvPr>
          <p:cNvSpPr>
            <a:spLocks noGrp="1"/>
          </p:cNvSpPr>
          <p:nvPr>
            <p:ph type="pic" idx="23"/>
          </p:nvPr>
        </p:nvSpPr>
        <p:spPr>
          <a:xfrm>
            <a:off x="6422794" y="382905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7" name="Content Placeholder 2">
            <a:extLst>
              <a:ext uri="{FF2B5EF4-FFF2-40B4-BE49-F238E27FC236}">
                <a16:creationId xmlns:a16="http://schemas.microsoft.com/office/drawing/2014/main" id="{DEC01048-C2DE-CFE9-C353-8ED3741099B7}"/>
              </a:ext>
            </a:extLst>
          </p:cNvPr>
          <p:cNvSpPr>
            <a:spLocks noGrp="1"/>
          </p:cNvSpPr>
          <p:nvPr>
            <p:ph sz="half" idx="22"/>
          </p:nvPr>
        </p:nvSpPr>
        <p:spPr>
          <a:xfrm>
            <a:off x="8471948" y="3977398"/>
            <a:ext cx="2881850" cy="1488229"/>
          </a:xfrm>
        </p:spPr>
        <p:txBody>
          <a:bodyPr>
            <a:noAutofit/>
          </a:bodyPr>
          <a:lstStyle>
            <a:lvl1pPr marL="0" indent="0">
              <a:buNone/>
              <a:defRPr sz="2000"/>
            </a:lvl1pPr>
          </a:lstStyle>
          <a:p>
            <a:pPr lvl="0"/>
            <a:r>
              <a:rPr lang="en-US" dirty="0"/>
              <a:t>Click to edit Master text styles</a:t>
            </a:r>
          </a:p>
        </p:txBody>
      </p:sp>
      <p:sp>
        <p:nvSpPr>
          <p:cNvPr id="9" name="Slide Number Placeholder 5">
            <a:extLst>
              <a:ext uri="{FF2B5EF4-FFF2-40B4-BE49-F238E27FC236}">
                <a16:creationId xmlns:a16="http://schemas.microsoft.com/office/drawing/2014/main" id="{C67E4CCE-C35C-C711-24D0-0F4BCA80C2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3309833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 rectangles pictures white background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a:xfrm>
            <a:off x="838200" y="365126"/>
            <a:ext cx="10515600" cy="816904"/>
          </a:xfrm>
          <a:prstGeom prst="rect">
            <a:avLst/>
          </a:prstGeom>
        </p:spPr>
        <p:txBody>
          <a:bodyPr>
            <a:noAutofit/>
          </a:bodyPr>
          <a:lstStyle/>
          <a:p>
            <a:r>
              <a:rPr lang="en-US" dirty="0"/>
              <a:t>Click to edit Master title style</a:t>
            </a:r>
            <a:endParaRPr lang="en-IE" dirty="0"/>
          </a:p>
        </p:txBody>
      </p:sp>
      <p:sp>
        <p:nvSpPr>
          <p:cNvPr id="15" name="Google Shape;97;p33">
            <a:extLst>
              <a:ext uri="{FF2B5EF4-FFF2-40B4-BE49-F238E27FC236}">
                <a16:creationId xmlns:a16="http://schemas.microsoft.com/office/drawing/2014/main" id="{51CBB8A7-3E08-DCAC-14AF-878AC33CDC30}"/>
              </a:ext>
            </a:extLst>
          </p:cNvPr>
          <p:cNvSpPr>
            <a:spLocks noGrp="1"/>
          </p:cNvSpPr>
          <p:nvPr>
            <p:ph type="pic" idx="17"/>
          </p:nvPr>
        </p:nvSpPr>
        <p:spPr>
          <a:xfrm>
            <a:off x="838200" y="1931348"/>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0" name="Text Placeholder 9">
            <a:extLst>
              <a:ext uri="{FF2B5EF4-FFF2-40B4-BE49-F238E27FC236}">
                <a16:creationId xmlns:a16="http://schemas.microsoft.com/office/drawing/2014/main" id="{83438DF5-CCC4-87AD-037A-C14F79B6266F}"/>
              </a:ext>
            </a:extLst>
          </p:cNvPr>
          <p:cNvSpPr>
            <a:spLocks noGrp="1"/>
          </p:cNvSpPr>
          <p:nvPr>
            <p:ph type="body" sz="quarter" idx="13"/>
          </p:nvPr>
        </p:nvSpPr>
        <p:spPr>
          <a:xfrm>
            <a:off x="3508868" y="1931348"/>
            <a:ext cx="2462213" cy="1638300"/>
          </a:xfrm>
        </p:spPr>
        <p:txBody>
          <a:bodyPr>
            <a:noAutofit/>
          </a:bodyPr>
          <a:lstStyle>
            <a:lvl1pPr marL="0" indent="0">
              <a:buNone/>
              <a:defRPr/>
            </a:lvl1pPr>
          </a:lstStyle>
          <a:p>
            <a:pPr lvl="0"/>
            <a:r>
              <a:rPr lang="en-US" dirty="0"/>
              <a:t>Click to edit Master text styles</a:t>
            </a:r>
          </a:p>
        </p:txBody>
      </p:sp>
      <p:sp>
        <p:nvSpPr>
          <p:cNvPr id="18" name="Google Shape;97;p33">
            <a:extLst>
              <a:ext uri="{FF2B5EF4-FFF2-40B4-BE49-F238E27FC236}">
                <a16:creationId xmlns:a16="http://schemas.microsoft.com/office/drawing/2014/main" id="{BFE9E99F-07A9-26A1-106E-78351E5222CA}"/>
              </a:ext>
            </a:extLst>
          </p:cNvPr>
          <p:cNvSpPr>
            <a:spLocks noGrp="1"/>
          </p:cNvSpPr>
          <p:nvPr>
            <p:ph type="pic" idx="7"/>
          </p:nvPr>
        </p:nvSpPr>
        <p:spPr>
          <a:xfrm>
            <a:off x="838202"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2" name="Text Placeholder 9">
            <a:extLst>
              <a:ext uri="{FF2B5EF4-FFF2-40B4-BE49-F238E27FC236}">
                <a16:creationId xmlns:a16="http://schemas.microsoft.com/office/drawing/2014/main" id="{8A6A52A8-BCDE-0058-03FA-48265F58CC4D}"/>
              </a:ext>
            </a:extLst>
          </p:cNvPr>
          <p:cNvSpPr>
            <a:spLocks noGrp="1"/>
          </p:cNvSpPr>
          <p:nvPr>
            <p:ph type="body" sz="quarter" idx="15"/>
          </p:nvPr>
        </p:nvSpPr>
        <p:spPr>
          <a:xfrm>
            <a:off x="3508868" y="3740131"/>
            <a:ext cx="2462213" cy="1638300"/>
          </a:xfrm>
        </p:spPr>
        <p:txBody>
          <a:bodyPr>
            <a:noAutofit/>
          </a:bodyPr>
          <a:lstStyle>
            <a:lvl1pPr marL="0" indent="0">
              <a:buNone/>
              <a:defRPr/>
            </a:lvl1pPr>
          </a:lstStyle>
          <a:p>
            <a:pPr lvl="0"/>
            <a:r>
              <a:rPr lang="en-US" dirty="0"/>
              <a:t>Click to edit Master text styles</a:t>
            </a:r>
          </a:p>
        </p:txBody>
      </p:sp>
      <p:sp>
        <p:nvSpPr>
          <p:cNvPr id="3" name="Google Shape;95;p33">
            <a:extLst>
              <a:ext uri="{FF2B5EF4-FFF2-40B4-BE49-F238E27FC236}">
                <a16:creationId xmlns:a16="http://schemas.microsoft.com/office/drawing/2014/main" id="{A15E4B72-6400-86B0-FD40-4FCA9F38655E}"/>
              </a:ext>
            </a:extLst>
          </p:cNvPr>
          <p:cNvSpPr>
            <a:spLocks noGrp="1"/>
          </p:cNvSpPr>
          <p:nvPr>
            <p:ph type="pic" idx="10"/>
          </p:nvPr>
        </p:nvSpPr>
        <p:spPr>
          <a:xfrm>
            <a:off x="6180157" y="1931348"/>
            <a:ext cx="2461593" cy="163815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1" name="Text Placeholder 9">
            <a:extLst>
              <a:ext uri="{FF2B5EF4-FFF2-40B4-BE49-F238E27FC236}">
                <a16:creationId xmlns:a16="http://schemas.microsoft.com/office/drawing/2014/main" id="{76022ECE-0EE9-F2CA-72F3-353CAD2AB488}"/>
              </a:ext>
            </a:extLst>
          </p:cNvPr>
          <p:cNvSpPr>
            <a:spLocks noGrp="1"/>
          </p:cNvSpPr>
          <p:nvPr>
            <p:ph type="body" sz="quarter" idx="14"/>
          </p:nvPr>
        </p:nvSpPr>
        <p:spPr>
          <a:xfrm>
            <a:off x="8891587" y="1931348"/>
            <a:ext cx="2462213" cy="1638300"/>
          </a:xfrm>
        </p:spPr>
        <p:txBody>
          <a:bodyPr>
            <a:noAutofit/>
          </a:bodyPr>
          <a:lstStyle>
            <a:lvl1pPr marL="0" indent="0">
              <a:buNone/>
              <a:defRPr/>
            </a:lvl1pPr>
          </a:lstStyle>
          <a:p>
            <a:pPr lvl="0"/>
            <a:r>
              <a:rPr lang="en-US" dirty="0"/>
              <a:t>Click to edit Master text styles</a:t>
            </a:r>
          </a:p>
        </p:txBody>
      </p:sp>
      <p:sp>
        <p:nvSpPr>
          <p:cNvPr id="8" name="Google Shape;97;p33">
            <a:extLst>
              <a:ext uri="{FF2B5EF4-FFF2-40B4-BE49-F238E27FC236}">
                <a16:creationId xmlns:a16="http://schemas.microsoft.com/office/drawing/2014/main" id="{0D3E0C88-3573-7B0F-D8F7-5AAD283A42F2}"/>
              </a:ext>
            </a:extLst>
          </p:cNvPr>
          <p:cNvSpPr>
            <a:spLocks noGrp="1"/>
          </p:cNvSpPr>
          <p:nvPr>
            <p:ph type="pic" idx="12"/>
          </p:nvPr>
        </p:nvSpPr>
        <p:spPr>
          <a:xfrm>
            <a:off x="6180157"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3" name="Text Placeholder 9">
            <a:extLst>
              <a:ext uri="{FF2B5EF4-FFF2-40B4-BE49-F238E27FC236}">
                <a16:creationId xmlns:a16="http://schemas.microsoft.com/office/drawing/2014/main" id="{5F2FF4C0-B8CC-5E9A-7FF2-0BA1FD86664D}"/>
              </a:ext>
            </a:extLst>
          </p:cNvPr>
          <p:cNvSpPr>
            <a:spLocks noGrp="1"/>
          </p:cNvSpPr>
          <p:nvPr>
            <p:ph type="body" sz="quarter" idx="16"/>
          </p:nvPr>
        </p:nvSpPr>
        <p:spPr>
          <a:xfrm>
            <a:off x="8891587" y="3740131"/>
            <a:ext cx="2462213" cy="1638300"/>
          </a:xfrm>
        </p:spPr>
        <p:txBody>
          <a:bodyPr>
            <a:noAutofit/>
          </a:bodyPr>
          <a:lstStyle>
            <a:lvl1pPr marL="0" indent="0">
              <a:buNone/>
              <a:defRPr/>
            </a:lvl1pPr>
          </a:lstStyle>
          <a:p>
            <a:pPr lvl="0"/>
            <a:r>
              <a:rPr lang="en-US" dirty="0"/>
              <a:t>Click to edit Master text styles</a:t>
            </a:r>
          </a:p>
        </p:txBody>
      </p:sp>
      <p:sp>
        <p:nvSpPr>
          <p:cNvPr id="4" name="Slide Number Placeholder 5">
            <a:extLst>
              <a:ext uri="{FF2B5EF4-FFF2-40B4-BE49-F238E27FC236}">
                <a16:creationId xmlns:a16="http://schemas.microsoft.com/office/drawing/2014/main" id="{73F815C1-0113-F490-4A53-0227959CF68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1801121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0 squared picture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0" cy="816904"/>
          </a:xfrm>
          <a:prstGeom prst="rect">
            <a:avLst/>
          </a:prstGeom>
        </p:spPr>
        <p:txBody>
          <a:bodyPr/>
          <a:lstStyle/>
          <a:p>
            <a:r>
              <a:rPr lang="en-US" dirty="0"/>
              <a:t>Click to edit Master title style</a:t>
            </a:r>
            <a:endParaRPr lang="en-IE" dirty="0"/>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38200"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2993028"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5" name="Google Shape;116;p35">
            <a:extLst>
              <a:ext uri="{FF2B5EF4-FFF2-40B4-BE49-F238E27FC236}">
                <a16:creationId xmlns:a16="http://schemas.microsoft.com/office/drawing/2014/main" id="{80AA888C-2660-9749-11E6-8A96DD56EACF}"/>
              </a:ext>
            </a:extLst>
          </p:cNvPr>
          <p:cNvSpPr>
            <a:spLocks noGrp="1"/>
          </p:cNvSpPr>
          <p:nvPr>
            <p:ph type="pic" idx="10"/>
          </p:nvPr>
        </p:nvSpPr>
        <p:spPr>
          <a:xfrm>
            <a:off x="5147856" y="161372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8" name="Google Shape;117;p35">
            <a:extLst>
              <a:ext uri="{FF2B5EF4-FFF2-40B4-BE49-F238E27FC236}">
                <a16:creationId xmlns:a16="http://schemas.microsoft.com/office/drawing/2014/main" id="{95752BFF-4A6F-68EA-E048-C405D776F6A9}"/>
              </a:ext>
            </a:extLst>
          </p:cNvPr>
          <p:cNvSpPr>
            <a:spLocks noGrp="1"/>
          </p:cNvSpPr>
          <p:nvPr>
            <p:ph type="pic" idx="5"/>
          </p:nvPr>
        </p:nvSpPr>
        <p:spPr>
          <a:xfrm>
            <a:off x="7302684"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9" name="Google Shape;118;p35">
            <a:extLst>
              <a:ext uri="{FF2B5EF4-FFF2-40B4-BE49-F238E27FC236}">
                <a16:creationId xmlns:a16="http://schemas.microsoft.com/office/drawing/2014/main" id="{69A61CD2-9393-897F-4851-B55A256B6577}"/>
              </a:ext>
            </a:extLst>
          </p:cNvPr>
          <p:cNvSpPr>
            <a:spLocks noGrp="1"/>
          </p:cNvSpPr>
          <p:nvPr>
            <p:ph type="pic" idx="6"/>
          </p:nvPr>
        </p:nvSpPr>
        <p:spPr>
          <a:xfrm>
            <a:off x="9457512"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5" name="Google Shape;114;p35">
            <a:extLst>
              <a:ext uri="{FF2B5EF4-FFF2-40B4-BE49-F238E27FC236}">
                <a16:creationId xmlns:a16="http://schemas.microsoft.com/office/drawing/2014/main" id="{5BBBB0BA-17D9-1A2A-5573-A96E32CB11C7}"/>
              </a:ext>
            </a:extLst>
          </p:cNvPr>
          <p:cNvSpPr>
            <a:spLocks noGrp="1"/>
          </p:cNvSpPr>
          <p:nvPr>
            <p:ph type="pic" idx="11"/>
          </p:nvPr>
        </p:nvSpPr>
        <p:spPr>
          <a:xfrm>
            <a:off x="838200"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6" name="Google Shape;115;p35">
            <a:extLst>
              <a:ext uri="{FF2B5EF4-FFF2-40B4-BE49-F238E27FC236}">
                <a16:creationId xmlns:a16="http://schemas.microsoft.com/office/drawing/2014/main" id="{E234676C-5503-D335-7C9F-8EBF756F24A7}"/>
              </a:ext>
            </a:extLst>
          </p:cNvPr>
          <p:cNvSpPr>
            <a:spLocks noGrp="1"/>
          </p:cNvSpPr>
          <p:nvPr>
            <p:ph type="pic" idx="12"/>
          </p:nvPr>
        </p:nvSpPr>
        <p:spPr>
          <a:xfrm>
            <a:off x="2993028"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7" name="Google Shape;116;p35">
            <a:extLst>
              <a:ext uri="{FF2B5EF4-FFF2-40B4-BE49-F238E27FC236}">
                <a16:creationId xmlns:a16="http://schemas.microsoft.com/office/drawing/2014/main" id="{8C059826-5CA9-F193-6C89-8B0DECF9ACE5}"/>
              </a:ext>
            </a:extLst>
          </p:cNvPr>
          <p:cNvSpPr>
            <a:spLocks noGrp="1"/>
          </p:cNvSpPr>
          <p:nvPr>
            <p:ph type="pic" idx="13"/>
          </p:nvPr>
        </p:nvSpPr>
        <p:spPr>
          <a:xfrm>
            <a:off x="5147856" y="379975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8" name="Google Shape;117;p35">
            <a:extLst>
              <a:ext uri="{FF2B5EF4-FFF2-40B4-BE49-F238E27FC236}">
                <a16:creationId xmlns:a16="http://schemas.microsoft.com/office/drawing/2014/main" id="{E57729DD-0495-06CF-3D2B-B8EC5F7D6EF2}"/>
              </a:ext>
            </a:extLst>
          </p:cNvPr>
          <p:cNvSpPr>
            <a:spLocks noGrp="1"/>
          </p:cNvSpPr>
          <p:nvPr>
            <p:ph type="pic" idx="14"/>
          </p:nvPr>
        </p:nvSpPr>
        <p:spPr>
          <a:xfrm>
            <a:off x="7302684"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9" name="Google Shape;118;p35">
            <a:extLst>
              <a:ext uri="{FF2B5EF4-FFF2-40B4-BE49-F238E27FC236}">
                <a16:creationId xmlns:a16="http://schemas.microsoft.com/office/drawing/2014/main" id="{DDFD3960-357B-A667-2997-F567232AE448}"/>
              </a:ext>
            </a:extLst>
          </p:cNvPr>
          <p:cNvSpPr>
            <a:spLocks noGrp="1"/>
          </p:cNvSpPr>
          <p:nvPr>
            <p:ph type="pic" idx="15"/>
          </p:nvPr>
        </p:nvSpPr>
        <p:spPr>
          <a:xfrm>
            <a:off x="9457512"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9594EF7B-6FA5-122A-260D-E885CDDAA58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65200398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squared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0" cy="816904"/>
          </a:xfrm>
          <a:prstGeom prst="rect">
            <a:avLst/>
          </a:prstGeom>
        </p:spPr>
        <p:txBody>
          <a:bodyPr>
            <a:noAutofit/>
          </a:bodyPr>
          <a:lstStyle/>
          <a:p>
            <a:r>
              <a:rPr lang="en-US" dirty="0"/>
              <a:t>Click to edit Master title style</a:t>
            </a:r>
            <a:endParaRPr lang="en-IE" dirty="0"/>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2" name="Google Shape;121;p35">
            <a:extLst>
              <a:ext uri="{FF2B5EF4-FFF2-40B4-BE49-F238E27FC236}">
                <a16:creationId xmlns:a16="http://schemas.microsoft.com/office/drawing/2014/main" id="{2EA4C09F-A3D0-2FDF-C8EF-EDEF2FCF78CE}"/>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A50CC5C1-4287-4FC9-8450-3D86D951FE1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048614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squared pictures coloured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0" cy="816904"/>
          </a:xfrm>
          <a:prstGeom prst="rect">
            <a:avLst/>
          </a:prstGeom>
        </p:spPr>
        <p:txBody>
          <a:bodyPr>
            <a:noAutofit/>
          </a:bodyPr>
          <a:lstStyle>
            <a:lvl1pPr>
              <a:defRPr>
                <a:solidFill>
                  <a:schemeClr val="tx1"/>
                </a:solidFill>
              </a:defRPr>
            </a:lvl1pPr>
          </a:lstStyle>
          <a:p>
            <a:r>
              <a:rPr lang="en-US" dirty="0"/>
              <a:t>Click to edit Master title style</a:t>
            </a:r>
            <a:endParaRPr lang="en-IE" dirty="0"/>
          </a:p>
        </p:txBody>
      </p:sp>
      <p:sp>
        <p:nvSpPr>
          <p:cNvPr id="8" name="Google Shape;114;p35">
            <a:extLst>
              <a:ext uri="{FF2B5EF4-FFF2-40B4-BE49-F238E27FC236}">
                <a16:creationId xmlns:a16="http://schemas.microsoft.com/office/drawing/2014/main" id="{F38470BA-1066-4059-A16D-B9EE9722C73D}"/>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sp>
        <p:nvSpPr>
          <p:cNvPr id="10" name="Google Shape;115;p35">
            <a:extLst>
              <a:ext uri="{FF2B5EF4-FFF2-40B4-BE49-F238E27FC236}">
                <a16:creationId xmlns:a16="http://schemas.microsoft.com/office/drawing/2014/main" id="{4C5EDD4B-6148-8C81-CEE4-C4C5BFE4E787}"/>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sp>
        <p:nvSpPr>
          <p:cNvPr id="9" name="Google Shape;121;p35">
            <a:extLst>
              <a:ext uri="{FF2B5EF4-FFF2-40B4-BE49-F238E27FC236}">
                <a16:creationId xmlns:a16="http://schemas.microsoft.com/office/drawing/2014/main" id="{85A61031-57E6-E855-38A1-FA502D6C575D}"/>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pic>
        <p:nvPicPr>
          <p:cNvPr id="3" name="Picture 2" descr="A blue flag with yellow stars and stripes&#10;&#10;Description automatically generated">
            <a:extLst>
              <a:ext uri="{FF2B5EF4-FFF2-40B4-BE49-F238E27FC236}">
                <a16:creationId xmlns:a16="http://schemas.microsoft.com/office/drawing/2014/main" id="{EC730096-D3D5-78FF-DEE5-BE9525C4DBC8}"/>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F9F566B8-5CFB-8DB0-6A67-925C39BEFB8C}"/>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6" name="Slide Number Placeholder 5">
            <a:extLst>
              <a:ext uri="{FF2B5EF4-FFF2-40B4-BE49-F238E27FC236}">
                <a16:creationId xmlns:a16="http://schemas.microsoft.com/office/drawing/2014/main" id="{C27800A1-1EE4-975A-7B55-1404DB41F07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36980093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ast page with credi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5C05-B6C4-EFD6-820E-25F6561D0DE8}"/>
              </a:ext>
            </a:extLst>
          </p:cNvPr>
          <p:cNvSpPr>
            <a:spLocks noGrp="1"/>
          </p:cNvSpPr>
          <p:nvPr>
            <p:ph type="title" hasCustomPrompt="1"/>
          </p:nvPr>
        </p:nvSpPr>
        <p:spPr>
          <a:xfrm>
            <a:off x="838200" y="2256739"/>
            <a:ext cx="10515600" cy="1020337"/>
          </a:xfrm>
          <a:prstGeom prst="rect">
            <a:avLst/>
          </a:prstGeom>
        </p:spPr>
        <p:txBody>
          <a:bodyPr>
            <a:noAutofit/>
          </a:bodyPr>
          <a:lstStyle>
            <a:lvl1pPr>
              <a:defRPr sz="8800">
                <a:solidFill>
                  <a:schemeClr val="tx2"/>
                </a:solidFill>
              </a:defRPr>
            </a:lvl1pPr>
          </a:lstStyle>
          <a:p>
            <a:r>
              <a:rPr lang="en-US" dirty="0"/>
              <a:t>Thank you</a:t>
            </a:r>
            <a:endParaRPr lang="en-IE" dirty="0"/>
          </a:p>
        </p:txBody>
      </p:sp>
      <p:pic>
        <p:nvPicPr>
          <p:cNvPr id="4" name="Google Shape;444;p20">
            <a:extLst>
              <a:ext uri="{FF2B5EF4-FFF2-40B4-BE49-F238E27FC236}">
                <a16:creationId xmlns:a16="http://schemas.microsoft.com/office/drawing/2014/main" id="{DA7E9652-CF81-1788-7674-E1FA25BFE314}"/>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838200" y="3471269"/>
            <a:ext cx="1023496" cy="358097"/>
          </a:xfrm>
          <a:prstGeom prst="rect">
            <a:avLst/>
          </a:prstGeom>
          <a:noFill/>
          <a:ln>
            <a:noFill/>
          </a:ln>
        </p:spPr>
      </p:pic>
      <p:sp>
        <p:nvSpPr>
          <p:cNvPr id="5" name="Text Placeholder 4">
            <a:extLst>
              <a:ext uri="{FF2B5EF4-FFF2-40B4-BE49-F238E27FC236}">
                <a16:creationId xmlns:a16="http://schemas.microsoft.com/office/drawing/2014/main" id="{EA144BEB-A192-AF1A-3CE0-A12C2705D835}"/>
              </a:ext>
            </a:extLst>
          </p:cNvPr>
          <p:cNvSpPr>
            <a:spLocks noGrp="1"/>
          </p:cNvSpPr>
          <p:nvPr>
            <p:ph type="body" sz="quarter" idx="10"/>
          </p:nvPr>
        </p:nvSpPr>
        <p:spPr>
          <a:xfrm>
            <a:off x="838200" y="3996499"/>
            <a:ext cx="10515600" cy="1666875"/>
          </a:xfrm>
        </p:spPr>
        <p:txBody>
          <a:bodyPr>
            <a:noAutofit/>
          </a:bodyPr>
          <a:lstStyle>
            <a:lvl1pPr marL="0" indent="0">
              <a:buNone/>
              <a:defRPr sz="2000">
                <a:solidFill>
                  <a:schemeClr val="tx2"/>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p:txBody>
      </p:sp>
      <p:pic>
        <p:nvPicPr>
          <p:cNvPr id="3" name="Google Shape;444;p20">
            <a:extLst>
              <a:ext uri="{FF2B5EF4-FFF2-40B4-BE49-F238E27FC236}">
                <a16:creationId xmlns:a16="http://schemas.microsoft.com/office/drawing/2014/main" id="{8A55753B-1E31-7005-E76C-7A1B520A3A0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38200" y="3471269"/>
            <a:ext cx="1023496" cy="358097"/>
          </a:xfrm>
          <a:prstGeom prst="rect">
            <a:avLst/>
          </a:prstGeom>
          <a:noFill/>
          <a:ln>
            <a:noFill/>
          </a:ln>
        </p:spPr>
      </p:pic>
      <p:pic>
        <p:nvPicPr>
          <p:cNvPr id="6" name="Picture 5">
            <a:extLst>
              <a:ext uri="{FF2B5EF4-FFF2-40B4-BE49-F238E27FC236}">
                <a16:creationId xmlns:a16="http://schemas.microsoft.com/office/drawing/2014/main" id="{F0FE782E-88D7-720D-47B0-E5C4BDBFE05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1235213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page o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B256C-F848-9C9F-2A9C-E218DE9A1995}"/>
              </a:ext>
            </a:extLst>
          </p:cNvPr>
          <p:cNvSpPr/>
          <p:nvPr userDrawn="1"/>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‹Nº›</a:t>
            </a:fld>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prstGeom prst="rect">
            <a:avLst/>
          </a:prstGeom>
          <a:solidFill>
            <a:schemeClr val="bg1"/>
          </a:solidFill>
        </p:spPr>
        <p:txBody>
          <a:bodyPr lIns="180000"/>
          <a:lstStyle/>
          <a:p>
            <a:r>
              <a:rPr lang="en-US" dirty="0"/>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220350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pter page option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619-8012-9B7D-9C59-16671B374575}"/>
              </a:ext>
            </a:extLst>
          </p:cNvPr>
          <p:cNvSpPr/>
          <p:nvPr userDrawn="1"/>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‹Nº›</a:t>
            </a:fld>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prstGeom prst="rect">
            <a:avLst/>
          </a:prstGeom>
          <a:solidFill>
            <a:schemeClr val="bg1"/>
          </a:solidFill>
        </p:spPr>
        <p:txBody>
          <a:bodyPr lIns="180000"/>
          <a:lstStyle/>
          <a:p>
            <a:r>
              <a:rPr lang="en-US" dirty="0"/>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2813748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pter page option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45A3C0-5810-CECB-04D1-E370BADB2EE8}"/>
              </a:ext>
            </a:extLst>
          </p:cNvPr>
          <p:cNvSpPr/>
          <p:nvPr userDrawn="1"/>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bg1"/>
                </a:solidFill>
              </a:defRPr>
            </a:lvl1pPr>
          </a:lstStyle>
          <a:p>
            <a:pPr algn="l"/>
            <a:fld id="{768364BB-9B21-4D29-A19C-C6410F652861}" type="slidenum">
              <a:rPr lang="en-IE" smtClean="0"/>
              <a:pPr algn="l"/>
              <a:t>‹Nº›</a:t>
            </a:fld>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prstGeom prst="rect">
            <a:avLst/>
          </a:prstGeom>
          <a:solidFill>
            <a:schemeClr val="bg1"/>
          </a:solidFill>
        </p:spPr>
        <p:txBody>
          <a:bodyPr lIns="180000" tIns="144000" rIns="144000" bIns="144000" anchor="ctr"/>
          <a:lstStyle/>
          <a:p>
            <a:r>
              <a:rPr lang="en-US" dirty="0"/>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bg1"/>
                </a:solidFill>
              </a:defRPr>
            </a:lvl1pPr>
          </a:lstStyle>
          <a:p>
            <a:pPr lvl="0"/>
            <a:r>
              <a:rPr lang="en-US" dirty="0"/>
              <a:t>Click to edit Master text styles</a:t>
            </a:r>
          </a:p>
        </p:txBody>
      </p:sp>
      <p:pic>
        <p:nvPicPr>
          <p:cNvPr id="9" name="Picture 8" descr="A blue flag with yellow stars and stripes&#10;&#10;Description automatically generated">
            <a:extLst>
              <a:ext uri="{FF2B5EF4-FFF2-40B4-BE49-F238E27FC236}">
                <a16:creationId xmlns:a16="http://schemas.microsoft.com/office/drawing/2014/main" id="{9BD178DF-B2B3-E383-43AA-D54BBF22737D}"/>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6" name="Picture 5" descr="A blue flag with yellow stars and stripes&#10;&#10;Description automatically generated">
            <a:extLst>
              <a:ext uri="{FF2B5EF4-FFF2-40B4-BE49-F238E27FC236}">
                <a16:creationId xmlns:a16="http://schemas.microsoft.com/office/drawing/2014/main" id="{9C194F48-423C-93CB-1A61-CE12CAB5B444}"/>
              </a:ext>
            </a:extLst>
          </p:cNvPr>
          <p:cNvPicPr>
            <a:picLocks noChangeAspect="1"/>
          </p:cNvPicPr>
          <p:nvPr userDrawn="1"/>
        </p:nvPicPr>
        <p:blipFill>
          <a:blip r:embed="rId2"/>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1540935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ter page option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526B31-D383-5ABA-08B1-8097743DECE0}"/>
              </a:ext>
            </a:extLst>
          </p:cNvPr>
          <p:cNvSpPr/>
          <p:nvPr userDrawn="1"/>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tx1"/>
                </a:solidFill>
              </a:defRPr>
            </a:lvl1pPr>
          </a:lstStyle>
          <a:p>
            <a:pPr algn="l"/>
            <a:fld id="{768364BB-9B21-4D29-A19C-C6410F652861}" type="slidenum">
              <a:rPr lang="en-IE" smtClean="0"/>
              <a:pPr algn="l"/>
              <a:t>‹Nº›</a:t>
            </a:fld>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prstGeom prst="rect">
            <a:avLst/>
          </a:prstGeom>
          <a:solidFill>
            <a:schemeClr val="bg1"/>
          </a:solidFill>
        </p:spPr>
        <p:txBody>
          <a:bodyPr lIns="180000"/>
          <a:lstStyle/>
          <a:p>
            <a:r>
              <a:rPr lang="en-US" dirty="0"/>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tx2"/>
                </a:solidFill>
              </a:defRPr>
            </a:lvl1pPr>
          </a:lstStyle>
          <a:p>
            <a:pPr lvl="0"/>
            <a:r>
              <a:rPr lang="en-US" dirty="0"/>
              <a:t>Click to edit Master text styles</a:t>
            </a:r>
          </a:p>
        </p:txBody>
      </p:sp>
      <p:pic>
        <p:nvPicPr>
          <p:cNvPr id="5" name="Picture 4" descr="A blue flag with yellow stars&#10;&#10;Description automatically generated">
            <a:extLst>
              <a:ext uri="{FF2B5EF4-FFF2-40B4-BE49-F238E27FC236}">
                <a16:creationId xmlns:a16="http://schemas.microsoft.com/office/drawing/2014/main" id="{D7151F52-9DDF-CEC4-58EC-587B7A1D7791}"/>
              </a:ext>
            </a:extLst>
          </p:cNvPr>
          <p:cNvPicPr>
            <a:picLocks noChangeAspect="1"/>
          </p:cNvPicPr>
          <p:nvPr/>
        </p:nvPicPr>
        <p:blipFill>
          <a:blip r:embed="rId2"/>
          <a:stretch>
            <a:fillRect/>
          </a:stretch>
        </p:blipFill>
        <p:spPr>
          <a:xfrm>
            <a:off x="10725768" y="5901016"/>
            <a:ext cx="1256063" cy="762106"/>
          </a:xfrm>
          <a:prstGeom prst="rect">
            <a:avLst/>
          </a:prstGeom>
        </p:spPr>
      </p:pic>
      <p:pic>
        <p:nvPicPr>
          <p:cNvPr id="8" name="Picture 7" descr="A blue flag with yellow stars&#10;&#10;Description automatically generated">
            <a:extLst>
              <a:ext uri="{FF2B5EF4-FFF2-40B4-BE49-F238E27FC236}">
                <a16:creationId xmlns:a16="http://schemas.microsoft.com/office/drawing/2014/main" id="{8B94F84F-1590-9DE6-C3AC-9FBA58E40EFC}"/>
              </a:ext>
            </a:extLst>
          </p:cNvPr>
          <p:cNvPicPr>
            <a:picLocks noChangeAspect="1"/>
          </p:cNvPicPr>
          <p:nvPr userDrawn="1"/>
        </p:nvPicPr>
        <p:blipFill>
          <a:blip r:embed="rId2"/>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349851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body tex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0" cy="816904"/>
          </a:xfrm>
          <a:prstGeom prst="rect">
            <a:avLst/>
          </a:prstGeom>
          <a:solidFill>
            <a:schemeClr val="bg1"/>
          </a:solidFill>
        </p:spPr>
        <p:txBody>
          <a:bodyPr/>
          <a:lstStyle/>
          <a:p>
            <a:r>
              <a:rPr lang="en-US" dirty="0"/>
              <a:t>Click to edit Master title style</a:t>
            </a:r>
            <a:endParaRPr lang="en-IE" dirty="0"/>
          </a:p>
        </p:txBody>
      </p:sp>
      <p:sp>
        <p:nvSpPr>
          <p:cNvPr id="7" name="Text Placeholder 2">
            <a:extLst>
              <a:ext uri="{FF2B5EF4-FFF2-40B4-BE49-F238E27FC236}">
                <a16:creationId xmlns:a16="http://schemas.microsoft.com/office/drawing/2014/main" id="{ABBD8A8F-01F7-069C-2D69-AFCA2F78DFC9}"/>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0" indent="0">
              <a:buNone/>
              <a:defRPr sz="20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487499CD-21D1-84C4-7FD1-F33A396395B0}"/>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1399228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body text and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0" cy="816904"/>
          </a:xfrm>
          <a:prstGeom prst="rect">
            <a:avLst/>
          </a:prstGeom>
        </p:spPr>
        <p:txBody>
          <a:bodyPr/>
          <a:lstStyle/>
          <a:p>
            <a:r>
              <a:rPr lang="en-US" dirty="0"/>
              <a:t>Click to edit Master title style</a:t>
            </a:r>
            <a:endParaRPr lang="en-IE" dirty="0"/>
          </a:p>
        </p:txBody>
      </p:sp>
      <p:sp>
        <p:nvSpPr>
          <p:cNvPr id="6" name="Text Placeholder 2">
            <a:extLst>
              <a:ext uri="{FF2B5EF4-FFF2-40B4-BE49-F238E27FC236}">
                <a16:creationId xmlns:a16="http://schemas.microsoft.com/office/drawing/2014/main" id="{509BE7C2-2602-0313-8D83-EAB1C755A713}"/>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342900" indent="-342900">
              <a:buClr>
                <a:schemeClr val="tx2"/>
              </a:buClr>
              <a:buSzPct val="150000"/>
              <a:buFont typeface="Arial" panose="020B0604020202020204" pitchFamily="34" charset="0"/>
              <a:buChar char="•"/>
              <a:defRPr sz="2000"/>
            </a:lvl1pPr>
            <a:lvl2pPr>
              <a:buClr>
                <a:schemeClr val="tx2"/>
              </a:buClr>
              <a:buSzPct val="100000"/>
              <a:defRPr sz="1800"/>
            </a:lvl2pPr>
            <a:lvl3pPr>
              <a:buClr>
                <a:schemeClr val="tx2"/>
              </a:buClr>
              <a:defRPr sz="1600"/>
            </a:lvl3pPr>
            <a:lvl4pPr>
              <a:buClr>
                <a:schemeClr val="tx2"/>
              </a:buClr>
              <a:defRPr sz="1400"/>
            </a:lvl4pPr>
          </a:lstStyle>
          <a:p>
            <a:pPr lvl="0"/>
            <a:r>
              <a:rPr lang="en-US" dirty="0"/>
              <a:t>Click to edit Master text styles</a:t>
            </a:r>
          </a:p>
          <a:p>
            <a:pPr lvl="3"/>
            <a:endParaRPr lang="en-US" dirty="0"/>
          </a:p>
          <a:p>
            <a:pPr lvl="3"/>
            <a:endParaRPr lang="en-US" dirty="0"/>
          </a:p>
        </p:txBody>
      </p:sp>
      <p:sp>
        <p:nvSpPr>
          <p:cNvPr id="3" name="Slide Number Placeholder 5">
            <a:extLst>
              <a:ext uri="{FF2B5EF4-FFF2-40B4-BE49-F238E27FC236}">
                <a16:creationId xmlns:a16="http://schemas.microsoft.com/office/drawing/2014/main" id="{5D43C2E6-DFE0-78B7-AEF2-E94F28383CAA}"/>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Tree>
    <p:extLst>
      <p:ext uri="{BB962C8B-B14F-4D97-AF65-F5344CB8AC3E}">
        <p14:creationId xmlns:p14="http://schemas.microsoft.com/office/powerpoint/2010/main" val="2749006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0FE374-A678-A684-FA4B-26330CF65FB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‹Nº›</a:t>
            </a:fld>
            <a:endParaRPr lang="en-IE"/>
          </a:p>
        </p:txBody>
      </p:sp>
      <p:sp>
        <p:nvSpPr>
          <p:cNvPr id="2" name="Title Placeholder 1">
            <a:extLst>
              <a:ext uri="{FF2B5EF4-FFF2-40B4-BE49-F238E27FC236}">
                <a16:creationId xmlns:a16="http://schemas.microsoft.com/office/drawing/2014/main" id="{2D4A1E0C-386D-FF7A-6872-1942CD433577}"/>
              </a:ext>
            </a:extLst>
          </p:cNvPr>
          <p:cNvSpPr>
            <a:spLocks noGrp="1" noRot="1" noMove="1" noResize="1" noEditPoints="1" noAdjustHandles="1" noChangeArrowheads="1" noChangeShapeType="1"/>
          </p:cNvSpPr>
          <p:nvPr>
            <p:ph type="title"/>
          </p:nvPr>
        </p:nvSpPr>
        <p:spPr>
          <a:xfrm>
            <a:off x="838200" y="365126"/>
            <a:ext cx="10515600" cy="816904"/>
          </a:xfrm>
          <a:prstGeom prst="rect">
            <a:avLst/>
          </a:prstGeom>
        </p:spPr>
        <p:txBody>
          <a:bodyPr vert="horz" lIns="91440" tIns="45720" rIns="91440" bIns="45720" rtlCol="0" anchor="ctr">
            <a:noAutofit/>
          </a:bodyPr>
          <a:lstStyle/>
          <a:p>
            <a:r>
              <a:rPr lang="en-US" dirty="0"/>
              <a:t>Click to edit Master title style</a:t>
            </a:r>
            <a:endParaRPr lang="en-IE" dirty="0"/>
          </a:p>
        </p:txBody>
      </p:sp>
      <p:sp>
        <p:nvSpPr>
          <p:cNvPr id="3" name="Text Placeholder 2">
            <a:extLst>
              <a:ext uri="{FF2B5EF4-FFF2-40B4-BE49-F238E27FC236}">
                <a16:creationId xmlns:a16="http://schemas.microsoft.com/office/drawing/2014/main" id="{30EE66B9-5E84-94E6-4EDD-A9E25FB078A4}"/>
              </a:ext>
            </a:extLst>
          </p:cNvPr>
          <p:cNvSpPr>
            <a:spLocks noGrp="1"/>
          </p:cNvSpPr>
          <p:nvPr>
            <p:ph type="body" idx="1"/>
          </p:nvPr>
        </p:nvSpPr>
        <p:spPr>
          <a:xfrm>
            <a:off x="838200" y="1825625"/>
            <a:ext cx="10515600" cy="3942619"/>
          </a:xfrm>
          <a:prstGeom prst="rect">
            <a:avLst/>
          </a:prstGeom>
        </p:spPr>
        <p:txBody>
          <a:bodyPr vert="horz" lIns="144000" tIns="144000" rIns="144000" bIns="144000" rtlCol="0">
            <a:noAutofit/>
          </a:bodyPr>
          <a:lstStyle/>
          <a:p>
            <a:pPr lvl="0"/>
            <a:r>
              <a:rPr lang="en-US" dirty="0"/>
              <a:t>Click to edit Master text styles</a:t>
            </a:r>
          </a:p>
          <a:p>
            <a:pPr lvl="1"/>
            <a:endParaRPr lang="en-US" dirty="0"/>
          </a:p>
          <a:p>
            <a:pPr lvl="1"/>
            <a:endParaRPr lang="en-US" dirty="0"/>
          </a:p>
          <a:p>
            <a:pPr lvl="1"/>
            <a:endParaRPr lang="en-US" dirty="0"/>
          </a:p>
          <a:p>
            <a:pPr lvl="0"/>
            <a:endParaRPr lang="en-US" dirty="0"/>
          </a:p>
          <a:p>
            <a:pPr lvl="1"/>
            <a:endParaRPr lang="en-US" dirty="0"/>
          </a:p>
        </p:txBody>
      </p:sp>
      <p:pic>
        <p:nvPicPr>
          <p:cNvPr id="7" name="Picture 6">
            <a:extLst>
              <a:ext uri="{FF2B5EF4-FFF2-40B4-BE49-F238E27FC236}">
                <a16:creationId xmlns:a16="http://schemas.microsoft.com/office/drawing/2014/main" id="{9F653097-A9FD-84E7-4EFA-47C8DA485037}"/>
              </a:ext>
              <a:ext uri="{C183D7F6-B498-43B3-948B-1728B52AA6E4}">
                <adec:decorative xmlns:adec="http://schemas.microsoft.com/office/drawing/2017/decorative" val="1"/>
              </a:ext>
            </a:extLst>
          </p:cNvPr>
          <p:cNvPicPr>
            <a:picLocks noChangeAspect="1"/>
          </p:cNvPicPr>
          <p:nvPr/>
        </p:nvPicPr>
        <p:blipFill>
          <a:blip r:embed="rId40"/>
          <a:stretch>
            <a:fillRect/>
          </a:stretch>
        </p:blipFill>
        <p:spPr>
          <a:xfrm>
            <a:off x="10725768" y="5901016"/>
            <a:ext cx="1256063" cy="762106"/>
          </a:xfrm>
          <a:prstGeom prst="rect">
            <a:avLst/>
          </a:prstGeom>
        </p:spPr>
      </p:pic>
      <p:pic>
        <p:nvPicPr>
          <p:cNvPr id="5" name="Picture 4" descr="A close-up of a line&#10;&#10;Description automatically generated" hidden="1">
            <a:extLst>
              <a:ext uri="{FF2B5EF4-FFF2-40B4-BE49-F238E27FC236}">
                <a16:creationId xmlns:a16="http://schemas.microsoft.com/office/drawing/2014/main" id="{CE57FDCE-6642-0FA5-3739-FA81457769C2}"/>
              </a:ext>
            </a:extLst>
          </p:cNvPr>
          <p:cNvPicPr>
            <a:picLocks noGrp="1" noRot="1" noChangeAspect="1" noMove="1" noResize="1" noEditPoints="1" noAdjustHandles="1" noChangeArrowheads="1" noChangeShapeType="1" noCrop="1"/>
          </p:cNvPicPr>
          <p:nvPr/>
        </p:nvPicPr>
        <p:blipFill>
          <a:blip r:embed="rId41">
            <a:alphaModFix amt="20000"/>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D640C55-B1A0-5DE0-B0E4-F05DE5506E17}"/>
              </a:ext>
              <a:ext uri="{C183D7F6-B498-43B3-948B-1728B52AA6E4}">
                <adec:decorative xmlns:adec="http://schemas.microsoft.com/office/drawing/2017/decorative" val="1"/>
              </a:ext>
            </a:extLst>
          </p:cNvPr>
          <p:cNvPicPr>
            <a:picLocks noChangeAspect="1"/>
          </p:cNvPicPr>
          <p:nvPr userDrawn="1"/>
        </p:nvPicPr>
        <p:blipFill>
          <a:blip r:embed="rId40"/>
          <a:stretch>
            <a:fillRect/>
          </a:stretch>
        </p:blipFill>
        <p:spPr>
          <a:xfrm>
            <a:off x="10725768" y="5901016"/>
            <a:ext cx="1256063" cy="762106"/>
          </a:xfrm>
          <a:prstGeom prst="rect">
            <a:avLst/>
          </a:prstGeom>
        </p:spPr>
      </p:pic>
      <p:pic>
        <p:nvPicPr>
          <p:cNvPr id="8" name="Picture 7" descr="A close-up of a line&#10;&#10;Description automatically generated" hidden="1">
            <a:extLst>
              <a:ext uri="{FF2B5EF4-FFF2-40B4-BE49-F238E27FC236}">
                <a16:creationId xmlns:a16="http://schemas.microsoft.com/office/drawing/2014/main" id="{A12B438D-C839-BF7B-253A-401802D9F2AC}"/>
              </a:ext>
            </a:extLst>
          </p:cNvPr>
          <p:cNvPicPr/>
          <p:nvPr userDrawn="1"/>
        </p:nvPicPr>
        <p:blipFill>
          <a:blip r:embed="rId41">
            <a:alphaModFix amt="2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93459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 id="2147483952" r:id="rId32"/>
    <p:sldLayoutId id="2147483953" r:id="rId33"/>
    <p:sldLayoutId id="2147483954" r:id="rId34"/>
    <p:sldLayoutId id="2147483955" r:id="rId35"/>
    <p:sldLayoutId id="2147483956" r:id="rId36"/>
    <p:sldLayoutId id="2147483957" r:id="rId37"/>
    <p:sldLayoutId id="2147483958" r:id="rId3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lumMod val="95000"/>
              <a:lumOff val="5000"/>
            </a:schemeClr>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png"/><Relationship Id="rId2" Type="http://schemas.microsoft.com/office/2018/10/relationships/comments" Target="../comments/modernComment_1CD_13B980E4.xml"/><Relationship Id="rId1" Type="http://schemas.openxmlformats.org/officeDocument/2006/relationships/slideLayout" Target="../slideLayouts/slideLayout9.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31.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39.jpe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45.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7.emf"/><Relationship Id="rId5" Type="http://schemas.openxmlformats.org/officeDocument/2006/relationships/image" Target="../media/image46.jpe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20.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hyperlink" Target="http://www.greenjobsproject.eu/" TargetMode="External"/><Relationship Id="rId5" Type="http://schemas.openxmlformats.org/officeDocument/2006/relationships/image" Target="../media/image52.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2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9" name="Grupo 1168">
            <a:extLst>
              <a:ext uri="{FF2B5EF4-FFF2-40B4-BE49-F238E27FC236}">
                <a16:creationId xmlns:a16="http://schemas.microsoft.com/office/drawing/2014/main" id="{D14CCDF0-40B9-3BBA-8AD8-6949753580FC}"/>
              </a:ext>
            </a:extLst>
          </p:cNvPr>
          <p:cNvGrpSpPr/>
          <p:nvPr/>
        </p:nvGrpSpPr>
        <p:grpSpPr>
          <a:xfrm>
            <a:off x="0" y="-10369"/>
            <a:ext cx="12192000" cy="6868373"/>
            <a:chOff x="0" y="-10369"/>
            <a:chExt cx="12192000" cy="6868373"/>
          </a:xfrm>
        </p:grpSpPr>
        <p:sp>
          <p:nvSpPr>
            <p:cNvPr id="1170" name="Rectángulo 1169">
              <a:extLst>
                <a:ext uri="{FF2B5EF4-FFF2-40B4-BE49-F238E27FC236}">
                  <a16:creationId xmlns:a16="http://schemas.microsoft.com/office/drawing/2014/main" id="{937A3120-DDD3-D1EF-B285-5FA914C51D86}"/>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1" name="Rectangle 50">
              <a:extLst>
                <a:ext uri="{FF2B5EF4-FFF2-40B4-BE49-F238E27FC236}">
                  <a16:creationId xmlns:a16="http://schemas.microsoft.com/office/drawing/2014/main" id="{B3B40E29-BA4E-192B-B607-5B83799CD344}"/>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172" name="Picture 8" descr="Blue text on a black background&#10;&#10;AI-generated content may be incorrect.">
              <a:extLst>
                <a:ext uri="{FF2B5EF4-FFF2-40B4-BE49-F238E27FC236}">
                  <a16:creationId xmlns:a16="http://schemas.microsoft.com/office/drawing/2014/main" id="{CED1EF72-CCAD-F6E4-4BEF-ED6F2E2B7DD6}"/>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173" name="Imagen 1172" descr="Logotipo&#10;&#10;Descripción generada automáticamente">
              <a:extLst>
                <a:ext uri="{FF2B5EF4-FFF2-40B4-BE49-F238E27FC236}">
                  <a16:creationId xmlns:a16="http://schemas.microsoft.com/office/drawing/2014/main" id="{6C2B9D7E-6737-546F-C53A-D247A9F44D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174" name="Conector recto 1173">
              <a:extLst>
                <a:ext uri="{FF2B5EF4-FFF2-40B4-BE49-F238E27FC236}">
                  <a16:creationId xmlns:a16="http://schemas.microsoft.com/office/drawing/2014/main" id="{ACA9143A-EB67-464D-9606-6DE0DF6BCC9D}"/>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161" name="Redondear rectángulo de una esquina 1160">
            <a:extLst>
              <a:ext uri="{FF2B5EF4-FFF2-40B4-BE49-F238E27FC236}">
                <a16:creationId xmlns:a16="http://schemas.microsoft.com/office/drawing/2014/main" id="{8F8FA555-FD9E-795C-1B4F-DB490CC388AD}"/>
              </a:ext>
            </a:extLst>
          </p:cNvPr>
          <p:cNvSpPr/>
          <p:nvPr/>
        </p:nvSpPr>
        <p:spPr>
          <a:xfrm>
            <a:off x="8753300" y="1246141"/>
            <a:ext cx="3291839" cy="842975"/>
          </a:xfrm>
          <a:prstGeom prst="round1Rect">
            <a:avLst/>
          </a:prstGeom>
          <a:solidFill>
            <a:srgbClr val="A4E28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1" name="Rectangle: Rounded Corners 9">
            <a:extLst>
              <a:ext uri="{FF2B5EF4-FFF2-40B4-BE49-F238E27FC236}">
                <a16:creationId xmlns:a16="http://schemas.microsoft.com/office/drawing/2014/main" id="{A166095E-AE23-66A3-DDED-7E91181119AE}"/>
              </a:ext>
            </a:extLst>
          </p:cNvPr>
          <p:cNvSpPr/>
          <p:nvPr/>
        </p:nvSpPr>
        <p:spPr>
          <a:xfrm>
            <a:off x="6738149" y="3310487"/>
            <a:ext cx="1763458" cy="1563699"/>
          </a:xfrm>
          <a:prstGeom prst="roundRect">
            <a:avLst>
              <a:gd name="adj" fmla="val 13266"/>
            </a:avLst>
          </a:prstGeom>
          <a:solidFill>
            <a:schemeClr val="bg1"/>
          </a:solidFill>
          <a:ln>
            <a:noFill/>
          </a:ln>
          <a:effectLst>
            <a:outerShdw blurRad="659622" sx="102000" sy="102000" algn="ctr"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42" name="Rectangle: Rounded Corners 9">
            <a:extLst>
              <a:ext uri="{FF2B5EF4-FFF2-40B4-BE49-F238E27FC236}">
                <a16:creationId xmlns:a16="http://schemas.microsoft.com/office/drawing/2014/main" id="{F9F8455C-DFCF-DD86-6DAA-9F5ED1DD7D73}"/>
              </a:ext>
            </a:extLst>
          </p:cNvPr>
          <p:cNvSpPr/>
          <p:nvPr/>
        </p:nvSpPr>
        <p:spPr>
          <a:xfrm>
            <a:off x="6753510" y="5047846"/>
            <a:ext cx="1763458" cy="781850"/>
          </a:xfrm>
          <a:prstGeom prst="roundRect">
            <a:avLst>
              <a:gd name="adj" fmla="val 13266"/>
            </a:avLst>
          </a:prstGeom>
          <a:solidFill>
            <a:schemeClr val="bg1"/>
          </a:solidFill>
          <a:ln>
            <a:noFill/>
          </a:ln>
          <a:effectLst>
            <a:outerShdw blurRad="659622" sx="102000" sy="102000" algn="ctr"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120" name="Grupo 1119">
            <a:extLst>
              <a:ext uri="{FF2B5EF4-FFF2-40B4-BE49-F238E27FC236}">
                <a16:creationId xmlns:a16="http://schemas.microsoft.com/office/drawing/2014/main" id="{A7338A49-1A2D-0B8E-0054-B5CA165217AD}"/>
              </a:ext>
            </a:extLst>
          </p:cNvPr>
          <p:cNvGrpSpPr/>
          <p:nvPr/>
        </p:nvGrpSpPr>
        <p:grpSpPr>
          <a:xfrm>
            <a:off x="2682793" y="284764"/>
            <a:ext cx="4412032" cy="6288471"/>
            <a:chOff x="3059634" y="188686"/>
            <a:chExt cx="4662663" cy="6645695"/>
          </a:xfrm>
        </p:grpSpPr>
        <p:sp>
          <p:nvSpPr>
            <p:cNvPr id="10" name="Freeform 6">
              <a:extLst>
                <a:ext uri="{FF2B5EF4-FFF2-40B4-BE49-F238E27FC236}">
                  <a16:creationId xmlns:a16="http://schemas.microsoft.com/office/drawing/2014/main" id="{F562D4F7-088C-439A-CF26-FE0F6E990968}"/>
                </a:ext>
              </a:extLst>
            </p:cNvPr>
            <p:cNvSpPr>
              <a:spLocks/>
            </p:cNvSpPr>
            <p:nvPr/>
          </p:nvSpPr>
          <p:spPr bwMode="auto">
            <a:xfrm>
              <a:off x="4260451" y="5593163"/>
              <a:ext cx="85658" cy="51717"/>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1" name="Freeform 7">
              <a:extLst>
                <a:ext uri="{FF2B5EF4-FFF2-40B4-BE49-F238E27FC236}">
                  <a16:creationId xmlns:a16="http://schemas.microsoft.com/office/drawing/2014/main" id="{FBD91C7A-29BD-2ADE-6D31-93FC50E609EA}"/>
                </a:ext>
              </a:extLst>
            </p:cNvPr>
            <p:cNvSpPr>
              <a:spLocks noEditPoints="1"/>
            </p:cNvSpPr>
            <p:nvPr/>
          </p:nvSpPr>
          <p:spPr bwMode="auto">
            <a:xfrm>
              <a:off x="3059634" y="3635978"/>
              <a:ext cx="471923" cy="686874"/>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2" name="Freeform 9">
              <a:extLst>
                <a:ext uri="{FF2B5EF4-FFF2-40B4-BE49-F238E27FC236}">
                  <a16:creationId xmlns:a16="http://schemas.microsoft.com/office/drawing/2014/main" id="{75196F30-DDBD-A939-D6C7-333E8DA965DE}"/>
                </a:ext>
              </a:extLst>
            </p:cNvPr>
            <p:cNvSpPr>
              <a:spLocks noEditPoints="1"/>
            </p:cNvSpPr>
            <p:nvPr/>
          </p:nvSpPr>
          <p:spPr bwMode="auto">
            <a:xfrm>
              <a:off x="4451161" y="4245275"/>
              <a:ext cx="395963" cy="31677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3" name="Freeform 10">
              <a:extLst>
                <a:ext uri="{FF2B5EF4-FFF2-40B4-BE49-F238E27FC236}">
                  <a16:creationId xmlns:a16="http://schemas.microsoft.com/office/drawing/2014/main" id="{262CFD19-A6C2-A3D1-AC90-DF0827D617B3}"/>
                </a:ext>
              </a:extLst>
            </p:cNvPr>
            <p:cNvSpPr>
              <a:spLocks/>
            </p:cNvSpPr>
            <p:nvPr/>
          </p:nvSpPr>
          <p:spPr bwMode="auto">
            <a:xfrm>
              <a:off x="4771163" y="4453762"/>
              <a:ext cx="96971" cy="114748"/>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4" name="Freeform 11">
              <a:extLst>
                <a:ext uri="{FF2B5EF4-FFF2-40B4-BE49-F238E27FC236}">
                  <a16:creationId xmlns:a16="http://schemas.microsoft.com/office/drawing/2014/main" id="{99065BD8-9237-F1FF-1C07-D2F92D05B130}"/>
                </a:ext>
              </a:extLst>
            </p:cNvPr>
            <p:cNvSpPr>
              <a:spLocks/>
            </p:cNvSpPr>
            <p:nvPr/>
          </p:nvSpPr>
          <p:spPr bwMode="auto">
            <a:xfrm>
              <a:off x="4798637" y="4830329"/>
              <a:ext cx="460609" cy="298992"/>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5" name="Line 12">
              <a:extLst>
                <a:ext uri="{FF2B5EF4-FFF2-40B4-BE49-F238E27FC236}">
                  <a16:creationId xmlns:a16="http://schemas.microsoft.com/office/drawing/2014/main" id="{FDA80683-973F-8BF9-CCFD-ECD7C7E078F6}"/>
                </a:ext>
              </a:extLst>
            </p:cNvPr>
            <p:cNvSpPr>
              <a:spLocks noChangeShapeType="1"/>
            </p:cNvSpPr>
            <p:nvPr/>
          </p:nvSpPr>
          <p:spPr bwMode="auto">
            <a:xfrm>
              <a:off x="4858437" y="4762450"/>
              <a:ext cx="1616" cy="1616"/>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6" name="Line 13">
              <a:extLst>
                <a:ext uri="{FF2B5EF4-FFF2-40B4-BE49-F238E27FC236}">
                  <a16:creationId xmlns:a16="http://schemas.microsoft.com/office/drawing/2014/main" id="{945029C8-A5DB-AF4A-75ED-0E08C89AD58E}"/>
                </a:ext>
              </a:extLst>
            </p:cNvPr>
            <p:cNvSpPr>
              <a:spLocks noChangeShapeType="1"/>
            </p:cNvSpPr>
            <p:nvPr/>
          </p:nvSpPr>
          <p:spPr bwMode="auto">
            <a:xfrm>
              <a:off x="4858437" y="4762450"/>
              <a:ext cx="1616" cy="1616"/>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7" name="Freeform 14">
              <a:extLst>
                <a:ext uri="{FF2B5EF4-FFF2-40B4-BE49-F238E27FC236}">
                  <a16:creationId xmlns:a16="http://schemas.microsoft.com/office/drawing/2014/main" id="{B770DB11-4913-F4C9-5403-F73F27061562}"/>
                </a:ext>
              </a:extLst>
            </p:cNvPr>
            <p:cNvSpPr>
              <a:spLocks/>
            </p:cNvSpPr>
            <p:nvPr/>
          </p:nvSpPr>
          <p:spPr bwMode="auto">
            <a:xfrm>
              <a:off x="5144499" y="4633155"/>
              <a:ext cx="793543" cy="405660"/>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8" name="Freeform 15">
              <a:extLst>
                <a:ext uri="{FF2B5EF4-FFF2-40B4-BE49-F238E27FC236}">
                  <a16:creationId xmlns:a16="http://schemas.microsoft.com/office/drawing/2014/main" id="{5A2BBA34-7976-79A7-68A6-2CC481E081FC}"/>
                </a:ext>
              </a:extLst>
            </p:cNvPr>
            <p:cNvSpPr>
              <a:spLocks/>
            </p:cNvSpPr>
            <p:nvPr/>
          </p:nvSpPr>
          <p:spPr bwMode="auto">
            <a:xfrm>
              <a:off x="5146114" y="4896592"/>
              <a:ext cx="25859" cy="30706"/>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nvGrpSpPr>
            <p:cNvPr id="19" name="Group 18">
              <a:extLst>
                <a:ext uri="{FF2B5EF4-FFF2-40B4-BE49-F238E27FC236}">
                  <a16:creationId xmlns:a16="http://schemas.microsoft.com/office/drawing/2014/main" id="{55DB76B0-4DEF-CD58-9917-7A64500AE8E8}"/>
                </a:ext>
              </a:extLst>
            </p:cNvPr>
            <p:cNvGrpSpPr/>
            <p:nvPr/>
          </p:nvGrpSpPr>
          <p:grpSpPr>
            <a:xfrm>
              <a:off x="3633376" y="4292143"/>
              <a:ext cx="1498192" cy="1482029"/>
              <a:chOff x="1554491" y="4533230"/>
              <a:chExt cx="774055" cy="765705"/>
            </a:xfrm>
            <a:solidFill>
              <a:schemeClr val="accent1">
                <a:lumMod val="40000"/>
                <a:lumOff val="60000"/>
              </a:schemeClr>
            </a:solidFill>
          </p:grpSpPr>
          <p:sp>
            <p:nvSpPr>
              <p:cNvPr id="1090" name="Freeform 16">
                <a:extLst>
                  <a:ext uri="{FF2B5EF4-FFF2-40B4-BE49-F238E27FC236}">
                    <a16:creationId xmlns:a16="http://schemas.microsoft.com/office/drawing/2014/main" id="{C832AF26-353E-D77D-FD23-D72AFCFC71F5}"/>
                  </a:ext>
                </a:extLst>
              </p:cNvPr>
              <p:cNvSpPr>
                <a:spLocks noEditPoints="1"/>
              </p:cNvSpPr>
              <p:nvPr/>
            </p:nvSpPr>
            <p:spPr bwMode="auto">
              <a:xfrm>
                <a:off x="1554491" y="4533230"/>
                <a:ext cx="725625" cy="705584"/>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91" name="Freeform 17">
                <a:extLst>
                  <a:ext uri="{FF2B5EF4-FFF2-40B4-BE49-F238E27FC236}">
                    <a16:creationId xmlns:a16="http://schemas.microsoft.com/office/drawing/2014/main" id="{235C2DA4-FB96-EE95-5747-BE25B252640F}"/>
                  </a:ext>
                </a:extLst>
              </p:cNvPr>
              <p:cNvSpPr>
                <a:spLocks/>
              </p:cNvSpPr>
              <p:nvPr/>
            </p:nvSpPr>
            <p:spPr bwMode="auto">
              <a:xfrm>
                <a:off x="2265085" y="5172013"/>
                <a:ext cx="63461" cy="126922"/>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grpSp>
          <p:nvGrpSpPr>
            <p:cNvPr id="20" name="Group 19">
              <a:extLst>
                <a:ext uri="{FF2B5EF4-FFF2-40B4-BE49-F238E27FC236}">
                  <a16:creationId xmlns:a16="http://schemas.microsoft.com/office/drawing/2014/main" id="{5CA394EE-18C6-A9C1-8E58-CBEF63A6EF51}"/>
                </a:ext>
              </a:extLst>
            </p:cNvPr>
            <p:cNvGrpSpPr/>
            <p:nvPr/>
          </p:nvGrpSpPr>
          <p:grpSpPr>
            <a:xfrm>
              <a:off x="4851970" y="4935381"/>
              <a:ext cx="1163646" cy="1554756"/>
              <a:chOff x="2184089" y="4865565"/>
              <a:chExt cx="601208" cy="803280"/>
            </a:xfrm>
            <a:solidFill>
              <a:schemeClr val="accent1">
                <a:lumMod val="40000"/>
                <a:lumOff val="60000"/>
              </a:schemeClr>
            </a:solidFill>
          </p:grpSpPr>
          <p:sp>
            <p:nvSpPr>
              <p:cNvPr id="1087" name="Freeform 24">
                <a:extLst>
                  <a:ext uri="{FF2B5EF4-FFF2-40B4-BE49-F238E27FC236}">
                    <a16:creationId xmlns:a16="http://schemas.microsoft.com/office/drawing/2014/main" id="{030D4CB3-9C06-00E2-4E2E-11F15F8731BD}"/>
                  </a:ext>
                </a:extLst>
              </p:cNvPr>
              <p:cNvSpPr>
                <a:spLocks noEditPoints="1"/>
              </p:cNvSpPr>
              <p:nvPr/>
            </p:nvSpPr>
            <p:spPr bwMode="auto">
              <a:xfrm>
                <a:off x="2184089" y="4865565"/>
                <a:ext cx="601208" cy="708924"/>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chemeClr val="accent1">
                      <a:lumMod val="40000"/>
                      <a:lumOff val="60000"/>
                    </a:schemeClr>
                  </a:solidFill>
                </a:endParaRPr>
              </a:p>
            </p:txBody>
          </p:sp>
          <p:sp>
            <p:nvSpPr>
              <p:cNvPr id="1088" name="Freeform 25">
                <a:extLst>
                  <a:ext uri="{FF2B5EF4-FFF2-40B4-BE49-F238E27FC236}">
                    <a16:creationId xmlns:a16="http://schemas.microsoft.com/office/drawing/2014/main" id="{9C4D22D2-8CFA-0DC1-AE74-0100912D8AF1}"/>
                  </a:ext>
                </a:extLst>
              </p:cNvPr>
              <p:cNvSpPr>
                <a:spLocks/>
              </p:cNvSpPr>
              <p:nvPr/>
            </p:nvSpPr>
            <p:spPr bwMode="auto">
              <a:xfrm>
                <a:off x="2452963" y="5542758"/>
                <a:ext cx="168672" cy="126087"/>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chemeClr val="accent1">
                      <a:lumMod val="40000"/>
                      <a:lumOff val="60000"/>
                    </a:schemeClr>
                  </a:solidFill>
                </a:endParaRPr>
              </a:p>
            </p:txBody>
          </p:sp>
          <p:sp>
            <p:nvSpPr>
              <p:cNvPr id="1089" name="Freeform 26">
                <a:extLst>
                  <a:ext uri="{FF2B5EF4-FFF2-40B4-BE49-F238E27FC236}">
                    <a16:creationId xmlns:a16="http://schemas.microsoft.com/office/drawing/2014/main" id="{F0EBA7B7-CF03-7B14-716B-102012E5F701}"/>
                  </a:ext>
                </a:extLst>
              </p:cNvPr>
              <p:cNvSpPr>
                <a:spLocks/>
              </p:cNvSpPr>
              <p:nvPr/>
            </p:nvSpPr>
            <p:spPr bwMode="auto">
              <a:xfrm>
                <a:off x="2244210" y="5308955"/>
                <a:ext cx="85171" cy="176188"/>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chemeClr val="accent1">
                      <a:lumMod val="40000"/>
                      <a:lumOff val="60000"/>
                    </a:schemeClr>
                  </a:solidFill>
                </a:endParaRPr>
              </a:p>
            </p:txBody>
          </p:sp>
        </p:grpSp>
        <p:sp>
          <p:nvSpPr>
            <p:cNvPr id="22" name="Freeform 28">
              <a:extLst>
                <a:ext uri="{FF2B5EF4-FFF2-40B4-BE49-F238E27FC236}">
                  <a16:creationId xmlns:a16="http://schemas.microsoft.com/office/drawing/2014/main" id="{5778E110-8B3E-7A63-D3E4-D248341339E1}"/>
                </a:ext>
              </a:extLst>
            </p:cNvPr>
            <p:cNvSpPr>
              <a:spLocks noEditPoints="1"/>
            </p:cNvSpPr>
            <p:nvPr/>
          </p:nvSpPr>
          <p:spPr bwMode="auto">
            <a:xfrm>
              <a:off x="5440258" y="4300225"/>
              <a:ext cx="712733" cy="399195"/>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23" name="Freeform 29">
              <a:extLst>
                <a:ext uri="{FF2B5EF4-FFF2-40B4-BE49-F238E27FC236}">
                  <a16:creationId xmlns:a16="http://schemas.microsoft.com/office/drawing/2014/main" id="{63EDC701-5EB1-F710-5CCE-CA7D96B6D2A5}"/>
                </a:ext>
              </a:extLst>
            </p:cNvPr>
            <p:cNvSpPr>
              <a:spLocks/>
            </p:cNvSpPr>
            <p:nvPr/>
          </p:nvSpPr>
          <p:spPr bwMode="auto">
            <a:xfrm>
              <a:off x="5913797" y="4542650"/>
              <a:ext cx="615763" cy="292528"/>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24" name="Freeform 30">
              <a:extLst>
                <a:ext uri="{FF2B5EF4-FFF2-40B4-BE49-F238E27FC236}">
                  <a16:creationId xmlns:a16="http://schemas.microsoft.com/office/drawing/2014/main" id="{25B6DB82-AD24-A5C2-D27C-6DE552F8E8B1}"/>
                </a:ext>
              </a:extLst>
            </p:cNvPr>
            <p:cNvSpPr>
              <a:spLocks noEditPoints="1"/>
            </p:cNvSpPr>
            <p:nvPr/>
          </p:nvSpPr>
          <p:spPr bwMode="auto">
            <a:xfrm>
              <a:off x="5832989" y="4707499"/>
              <a:ext cx="672330" cy="433134"/>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26" name="Freeform 32">
              <a:extLst>
                <a:ext uri="{FF2B5EF4-FFF2-40B4-BE49-F238E27FC236}">
                  <a16:creationId xmlns:a16="http://schemas.microsoft.com/office/drawing/2014/main" id="{97E2C7F5-8E51-8860-4219-53EC59D3E1E3}"/>
                </a:ext>
              </a:extLst>
            </p:cNvPr>
            <p:cNvSpPr>
              <a:spLocks noEditPoints="1"/>
            </p:cNvSpPr>
            <p:nvPr/>
          </p:nvSpPr>
          <p:spPr bwMode="auto">
            <a:xfrm>
              <a:off x="5543695" y="5017804"/>
              <a:ext cx="594752" cy="552731"/>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27" name="Freeform 33">
              <a:extLst>
                <a:ext uri="{FF2B5EF4-FFF2-40B4-BE49-F238E27FC236}">
                  <a16:creationId xmlns:a16="http://schemas.microsoft.com/office/drawing/2014/main" id="{36A69AA8-130E-69D2-3DA5-E264C6016D06}"/>
                </a:ext>
              </a:extLst>
            </p:cNvPr>
            <p:cNvSpPr>
              <a:spLocks noEditPoints="1"/>
            </p:cNvSpPr>
            <p:nvPr/>
          </p:nvSpPr>
          <p:spPr bwMode="auto">
            <a:xfrm>
              <a:off x="6439054" y="5389523"/>
              <a:ext cx="678794" cy="460608"/>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28" name="Freeform 34">
              <a:extLst>
                <a:ext uri="{FF2B5EF4-FFF2-40B4-BE49-F238E27FC236}">
                  <a16:creationId xmlns:a16="http://schemas.microsoft.com/office/drawing/2014/main" id="{E5008AE1-E2AF-55CD-0DD4-61994F651B62}"/>
                </a:ext>
              </a:extLst>
            </p:cNvPr>
            <p:cNvSpPr>
              <a:spLocks/>
            </p:cNvSpPr>
            <p:nvPr/>
          </p:nvSpPr>
          <p:spPr bwMode="auto">
            <a:xfrm>
              <a:off x="6228952" y="4754369"/>
              <a:ext cx="998796" cy="730510"/>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29" name="Freeform 37">
              <a:extLst>
                <a:ext uri="{FF2B5EF4-FFF2-40B4-BE49-F238E27FC236}">
                  <a16:creationId xmlns:a16="http://schemas.microsoft.com/office/drawing/2014/main" id="{1E4E5B7B-73C0-F998-2F69-45CB61A88C72}"/>
                </a:ext>
              </a:extLst>
            </p:cNvPr>
            <p:cNvSpPr>
              <a:spLocks/>
            </p:cNvSpPr>
            <p:nvPr/>
          </p:nvSpPr>
          <p:spPr bwMode="auto">
            <a:xfrm>
              <a:off x="6369560" y="3374159"/>
              <a:ext cx="602833" cy="460608"/>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30" name="Freeform 39">
              <a:extLst>
                <a:ext uri="{FF2B5EF4-FFF2-40B4-BE49-F238E27FC236}">
                  <a16:creationId xmlns:a16="http://schemas.microsoft.com/office/drawing/2014/main" id="{DF696E34-403A-EDD5-D6B4-5EC11DF5E69F}"/>
                </a:ext>
              </a:extLst>
            </p:cNvPr>
            <p:cNvSpPr>
              <a:spLocks/>
            </p:cNvSpPr>
            <p:nvPr/>
          </p:nvSpPr>
          <p:spPr bwMode="auto">
            <a:xfrm>
              <a:off x="6355015" y="3068702"/>
              <a:ext cx="759602" cy="449295"/>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nvGrpSpPr>
            <p:cNvPr id="31" name="Group 30">
              <a:extLst>
                <a:ext uri="{FF2B5EF4-FFF2-40B4-BE49-F238E27FC236}">
                  <a16:creationId xmlns:a16="http://schemas.microsoft.com/office/drawing/2014/main" id="{8CF92BA6-D7A3-686F-D927-5C148FA13314}"/>
                </a:ext>
              </a:extLst>
            </p:cNvPr>
            <p:cNvGrpSpPr/>
            <p:nvPr/>
          </p:nvGrpSpPr>
          <p:grpSpPr>
            <a:xfrm>
              <a:off x="6447144" y="2756781"/>
              <a:ext cx="659401" cy="420205"/>
              <a:chOff x="3008245" y="3739970"/>
              <a:chExt cx="340685" cy="217103"/>
            </a:xfrm>
            <a:solidFill>
              <a:schemeClr val="accent1">
                <a:lumMod val="40000"/>
                <a:lumOff val="60000"/>
              </a:schemeClr>
            </a:solidFill>
          </p:grpSpPr>
          <p:sp>
            <p:nvSpPr>
              <p:cNvPr id="1084" name="Freeform 40">
                <a:extLst>
                  <a:ext uri="{FF2B5EF4-FFF2-40B4-BE49-F238E27FC236}">
                    <a16:creationId xmlns:a16="http://schemas.microsoft.com/office/drawing/2014/main" id="{C727A40D-B21C-0F0F-6E9A-B111318EA174}"/>
                  </a:ext>
                </a:extLst>
              </p:cNvPr>
              <p:cNvSpPr>
                <a:spLocks/>
              </p:cNvSpPr>
              <p:nvPr/>
            </p:nvSpPr>
            <p:spPr bwMode="auto">
              <a:xfrm>
                <a:off x="3081726" y="3739970"/>
                <a:ext cx="267204" cy="217103"/>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85" name="Freeform 41">
                <a:extLst>
                  <a:ext uri="{FF2B5EF4-FFF2-40B4-BE49-F238E27FC236}">
                    <a16:creationId xmlns:a16="http://schemas.microsoft.com/office/drawing/2014/main" id="{96D32E3A-8617-843F-F8F1-55A449FC921E}"/>
                  </a:ext>
                </a:extLst>
              </p:cNvPr>
              <p:cNvSpPr>
                <a:spLocks/>
              </p:cNvSpPr>
              <p:nvPr/>
            </p:nvSpPr>
            <p:spPr bwMode="auto">
              <a:xfrm>
                <a:off x="3008245" y="3841006"/>
                <a:ext cx="90181" cy="75986"/>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86" name="Freeform 42">
                <a:extLst>
                  <a:ext uri="{FF2B5EF4-FFF2-40B4-BE49-F238E27FC236}">
                    <a16:creationId xmlns:a16="http://schemas.microsoft.com/office/drawing/2014/main" id="{2E6F7661-6D5D-5CD1-D7E6-DAB012A288C5}"/>
                  </a:ext>
                </a:extLst>
              </p:cNvPr>
              <p:cNvSpPr>
                <a:spLocks/>
              </p:cNvSpPr>
              <p:nvPr/>
            </p:nvSpPr>
            <p:spPr bwMode="auto">
              <a:xfrm>
                <a:off x="3024111" y="3796751"/>
                <a:ext cx="53441" cy="41751"/>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grpSp>
          <p:nvGrpSpPr>
            <p:cNvPr id="32" name="Group 31">
              <a:extLst>
                <a:ext uri="{FF2B5EF4-FFF2-40B4-BE49-F238E27FC236}">
                  <a16:creationId xmlns:a16="http://schemas.microsoft.com/office/drawing/2014/main" id="{A30E5CB5-BFEA-A3B7-1202-FE0494630DB4}"/>
                </a:ext>
              </a:extLst>
            </p:cNvPr>
            <p:cNvGrpSpPr/>
            <p:nvPr/>
          </p:nvGrpSpPr>
          <p:grpSpPr>
            <a:xfrm>
              <a:off x="6188493" y="5780768"/>
              <a:ext cx="869494" cy="901837"/>
              <a:chOff x="2874643" y="5302275"/>
              <a:chExt cx="449236" cy="465937"/>
            </a:xfrm>
            <a:solidFill>
              <a:schemeClr val="accent1">
                <a:lumMod val="40000"/>
                <a:lumOff val="60000"/>
              </a:schemeClr>
            </a:solidFill>
          </p:grpSpPr>
          <p:sp>
            <p:nvSpPr>
              <p:cNvPr id="1067" name="Freeform 57">
                <a:extLst>
                  <a:ext uri="{FF2B5EF4-FFF2-40B4-BE49-F238E27FC236}">
                    <a16:creationId xmlns:a16="http://schemas.microsoft.com/office/drawing/2014/main" id="{0D1AB4A1-3C0E-8473-A141-D0188DDCFA53}"/>
                  </a:ext>
                </a:extLst>
              </p:cNvPr>
              <p:cNvSpPr>
                <a:spLocks/>
              </p:cNvSpPr>
              <p:nvPr/>
            </p:nvSpPr>
            <p:spPr bwMode="auto">
              <a:xfrm>
                <a:off x="3113456" y="5371581"/>
                <a:ext cx="20040" cy="20876"/>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nvGrpSpPr>
              <p:cNvPr id="1068" name="Group 1067">
                <a:extLst>
                  <a:ext uri="{FF2B5EF4-FFF2-40B4-BE49-F238E27FC236}">
                    <a16:creationId xmlns:a16="http://schemas.microsoft.com/office/drawing/2014/main" id="{EBF064F7-A9EE-B1DB-5938-953AD4A0D4D9}"/>
                  </a:ext>
                </a:extLst>
              </p:cNvPr>
              <p:cNvGrpSpPr/>
              <p:nvPr/>
            </p:nvGrpSpPr>
            <p:grpSpPr>
              <a:xfrm>
                <a:off x="2874643" y="5302275"/>
                <a:ext cx="449236" cy="465937"/>
                <a:chOff x="2874643" y="5302275"/>
                <a:chExt cx="449236" cy="465937"/>
              </a:xfrm>
              <a:grpFill/>
            </p:grpSpPr>
            <p:sp>
              <p:nvSpPr>
                <p:cNvPr id="1069" name="Freeform 43">
                  <a:extLst>
                    <a:ext uri="{FF2B5EF4-FFF2-40B4-BE49-F238E27FC236}">
                      <a16:creationId xmlns:a16="http://schemas.microsoft.com/office/drawing/2014/main" id="{4FF0E54E-203A-0025-5523-F90C1101CCA6}"/>
                    </a:ext>
                  </a:extLst>
                </p:cNvPr>
                <p:cNvSpPr>
                  <a:spLocks noEditPoints="1"/>
                </p:cNvSpPr>
                <p:nvPr/>
              </p:nvSpPr>
              <p:spPr bwMode="auto">
                <a:xfrm>
                  <a:off x="2874643" y="5302275"/>
                  <a:ext cx="362395" cy="409991"/>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70" name="Freeform 44">
                  <a:extLst>
                    <a:ext uri="{FF2B5EF4-FFF2-40B4-BE49-F238E27FC236}">
                      <a16:creationId xmlns:a16="http://schemas.microsoft.com/office/drawing/2014/main" id="{BCF6D506-C5A4-4F22-5FD8-D9BF794696EB}"/>
                    </a:ext>
                  </a:extLst>
                </p:cNvPr>
                <p:cNvSpPr>
                  <a:spLocks/>
                </p:cNvSpPr>
                <p:nvPr/>
              </p:nvSpPr>
              <p:spPr bwMode="auto">
                <a:xfrm>
                  <a:off x="2878819" y="5542758"/>
                  <a:ext cx="27556" cy="32566"/>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71" name="Freeform 45">
                  <a:extLst>
                    <a:ext uri="{FF2B5EF4-FFF2-40B4-BE49-F238E27FC236}">
                      <a16:creationId xmlns:a16="http://schemas.microsoft.com/office/drawing/2014/main" id="{75668FEB-562E-24B6-4314-DC5E0020283D}"/>
                    </a:ext>
                  </a:extLst>
                </p:cNvPr>
                <p:cNvSpPr>
                  <a:spLocks/>
                </p:cNvSpPr>
                <p:nvPr/>
              </p:nvSpPr>
              <p:spPr bwMode="auto">
                <a:xfrm>
                  <a:off x="2893849" y="5584509"/>
                  <a:ext cx="20040" cy="22546"/>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72" name="Freeform 46">
                  <a:extLst>
                    <a:ext uri="{FF2B5EF4-FFF2-40B4-BE49-F238E27FC236}">
                      <a16:creationId xmlns:a16="http://schemas.microsoft.com/office/drawing/2014/main" id="{E7070C4E-F9EB-EF2F-0B3F-263476EAA15E}"/>
                    </a:ext>
                  </a:extLst>
                </p:cNvPr>
                <p:cNvSpPr>
                  <a:spLocks/>
                </p:cNvSpPr>
                <p:nvPr/>
              </p:nvSpPr>
              <p:spPr bwMode="auto">
                <a:xfrm>
                  <a:off x="3123477" y="5597869"/>
                  <a:ext cx="16700" cy="20876"/>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73" name="Freeform 47">
                  <a:extLst>
                    <a:ext uri="{FF2B5EF4-FFF2-40B4-BE49-F238E27FC236}">
                      <a16:creationId xmlns:a16="http://schemas.microsoft.com/office/drawing/2014/main" id="{663DFE24-A0BE-8429-4071-B33849062C96}"/>
                    </a:ext>
                  </a:extLst>
                </p:cNvPr>
                <p:cNvSpPr>
                  <a:spLocks/>
                </p:cNvSpPr>
                <p:nvPr/>
              </p:nvSpPr>
              <p:spPr bwMode="auto">
                <a:xfrm>
                  <a:off x="3143517" y="5622919"/>
                  <a:ext cx="16700" cy="8350"/>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74" name="Freeform 48">
                  <a:extLst>
                    <a:ext uri="{FF2B5EF4-FFF2-40B4-BE49-F238E27FC236}">
                      <a16:creationId xmlns:a16="http://schemas.microsoft.com/office/drawing/2014/main" id="{D62B76DD-B5D3-5119-51B8-CA9C82E0A37A}"/>
                    </a:ext>
                  </a:extLst>
                </p:cNvPr>
                <p:cNvSpPr>
                  <a:spLocks/>
                </p:cNvSpPr>
                <p:nvPr/>
              </p:nvSpPr>
              <p:spPr bwMode="auto">
                <a:xfrm>
                  <a:off x="3156042" y="5657155"/>
                  <a:ext cx="11690" cy="19206"/>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75" name="Freeform 49">
                  <a:extLst>
                    <a:ext uri="{FF2B5EF4-FFF2-40B4-BE49-F238E27FC236}">
                      <a16:creationId xmlns:a16="http://schemas.microsoft.com/office/drawing/2014/main" id="{C1EE2A80-242B-F07B-1EBE-C61179093FF8}"/>
                    </a:ext>
                  </a:extLst>
                </p:cNvPr>
                <p:cNvSpPr>
                  <a:spLocks/>
                </p:cNvSpPr>
                <p:nvPr/>
              </p:nvSpPr>
              <p:spPr bwMode="auto">
                <a:xfrm>
                  <a:off x="3137672" y="5660495"/>
                  <a:ext cx="9185" cy="15030"/>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76" name="Freeform 50">
                  <a:extLst>
                    <a:ext uri="{FF2B5EF4-FFF2-40B4-BE49-F238E27FC236}">
                      <a16:creationId xmlns:a16="http://schemas.microsoft.com/office/drawing/2014/main" id="{9124858C-4E12-60C1-0348-9F81859B982E}"/>
                    </a:ext>
                  </a:extLst>
                </p:cNvPr>
                <p:cNvSpPr>
                  <a:spLocks/>
                </p:cNvSpPr>
                <p:nvPr/>
              </p:nvSpPr>
              <p:spPr bwMode="auto">
                <a:xfrm>
                  <a:off x="3033295" y="5737316"/>
                  <a:ext cx="143622" cy="30896"/>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77" name="Freeform 51">
                  <a:extLst>
                    <a:ext uri="{FF2B5EF4-FFF2-40B4-BE49-F238E27FC236}">
                      <a16:creationId xmlns:a16="http://schemas.microsoft.com/office/drawing/2014/main" id="{89A2C70C-6A15-2E8B-D3D2-40B29C75F3E7}"/>
                    </a:ext>
                  </a:extLst>
                </p:cNvPr>
                <p:cNvSpPr>
                  <a:spLocks/>
                </p:cNvSpPr>
                <p:nvPr/>
              </p:nvSpPr>
              <p:spPr bwMode="auto">
                <a:xfrm>
                  <a:off x="3186937" y="5540253"/>
                  <a:ext cx="20876" cy="40081"/>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78" name="Freeform 52">
                  <a:extLst>
                    <a:ext uri="{FF2B5EF4-FFF2-40B4-BE49-F238E27FC236}">
                      <a16:creationId xmlns:a16="http://schemas.microsoft.com/office/drawing/2014/main" id="{5A61EEAE-5D31-6834-1FFE-A66250A23D7F}"/>
                    </a:ext>
                  </a:extLst>
                </p:cNvPr>
                <p:cNvSpPr>
                  <a:spLocks/>
                </p:cNvSpPr>
                <p:nvPr/>
              </p:nvSpPr>
              <p:spPr bwMode="auto">
                <a:xfrm>
                  <a:off x="3186937" y="5487647"/>
                  <a:ext cx="45926" cy="35906"/>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79" name="Freeform 53">
                  <a:extLst>
                    <a:ext uri="{FF2B5EF4-FFF2-40B4-BE49-F238E27FC236}">
                      <a16:creationId xmlns:a16="http://schemas.microsoft.com/office/drawing/2014/main" id="{9A9317A1-0954-27AA-702F-D74E3B4CC1E5}"/>
                    </a:ext>
                  </a:extLst>
                </p:cNvPr>
                <p:cNvSpPr>
                  <a:spLocks/>
                </p:cNvSpPr>
                <p:nvPr/>
              </p:nvSpPr>
              <p:spPr bwMode="auto">
                <a:xfrm>
                  <a:off x="3287139" y="5728130"/>
                  <a:ext cx="36740" cy="35906"/>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80" name="Freeform 54">
                  <a:extLst>
                    <a:ext uri="{FF2B5EF4-FFF2-40B4-BE49-F238E27FC236}">
                      <a16:creationId xmlns:a16="http://schemas.microsoft.com/office/drawing/2014/main" id="{F0DC89C7-BDC4-223C-73EC-8DC1ED6955CB}"/>
                    </a:ext>
                  </a:extLst>
                </p:cNvPr>
                <p:cNvSpPr>
                  <a:spLocks/>
                </p:cNvSpPr>
                <p:nvPr/>
              </p:nvSpPr>
              <p:spPr bwMode="auto">
                <a:xfrm>
                  <a:off x="3246223" y="5686380"/>
                  <a:ext cx="22546" cy="1670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81" name="Freeform 55">
                  <a:extLst>
                    <a:ext uri="{FF2B5EF4-FFF2-40B4-BE49-F238E27FC236}">
                      <a16:creationId xmlns:a16="http://schemas.microsoft.com/office/drawing/2014/main" id="{2747EC4A-279C-0C33-CC54-1954AF0D0466}"/>
                    </a:ext>
                  </a:extLst>
                </p:cNvPr>
                <p:cNvSpPr>
                  <a:spLocks/>
                </p:cNvSpPr>
                <p:nvPr/>
              </p:nvSpPr>
              <p:spPr bwMode="auto">
                <a:xfrm>
                  <a:off x="3194453" y="5622919"/>
                  <a:ext cx="22546" cy="11690"/>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82" name="Freeform 56">
                  <a:extLst>
                    <a:ext uri="{FF2B5EF4-FFF2-40B4-BE49-F238E27FC236}">
                      <a16:creationId xmlns:a16="http://schemas.microsoft.com/office/drawing/2014/main" id="{C920C72D-1FEA-EFB2-384F-9C33533685D9}"/>
                    </a:ext>
                  </a:extLst>
                </p:cNvPr>
                <p:cNvSpPr>
                  <a:spLocks/>
                </p:cNvSpPr>
                <p:nvPr/>
              </p:nvSpPr>
              <p:spPr bwMode="auto">
                <a:xfrm>
                  <a:off x="3140177" y="5436712"/>
                  <a:ext cx="22546" cy="20876"/>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83" name="Freeform 58">
                  <a:extLst>
                    <a:ext uri="{FF2B5EF4-FFF2-40B4-BE49-F238E27FC236}">
                      <a16:creationId xmlns:a16="http://schemas.microsoft.com/office/drawing/2014/main" id="{15602DF4-D116-FBBA-A83E-6665C8809652}"/>
                    </a:ext>
                  </a:extLst>
                </p:cNvPr>
                <p:cNvSpPr>
                  <a:spLocks/>
                </p:cNvSpPr>
                <p:nvPr/>
              </p:nvSpPr>
              <p:spPr bwMode="auto">
                <a:xfrm>
                  <a:off x="3165227" y="5393291"/>
                  <a:ext cx="18370" cy="10855"/>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grpSp>
        <p:sp>
          <p:nvSpPr>
            <p:cNvPr id="33" name="Freeform 60">
              <a:extLst>
                <a:ext uri="{FF2B5EF4-FFF2-40B4-BE49-F238E27FC236}">
                  <a16:creationId xmlns:a16="http://schemas.microsoft.com/office/drawing/2014/main" id="{35926EAC-69EF-73EE-3039-47C7B16862D8}"/>
                </a:ext>
              </a:extLst>
            </p:cNvPr>
            <p:cNvSpPr>
              <a:spLocks/>
            </p:cNvSpPr>
            <p:nvPr/>
          </p:nvSpPr>
          <p:spPr bwMode="auto">
            <a:xfrm>
              <a:off x="5349754" y="487678"/>
              <a:ext cx="1325262" cy="3098201"/>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34" name="Freeform 61">
              <a:extLst>
                <a:ext uri="{FF2B5EF4-FFF2-40B4-BE49-F238E27FC236}">
                  <a16:creationId xmlns:a16="http://schemas.microsoft.com/office/drawing/2014/main" id="{18D2FA52-0545-90E5-39AA-823A57B822AC}"/>
                </a:ext>
              </a:extLst>
            </p:cNvPr>
            <p:cNvSpPr>
              <a:spLocks/>
            </p:cNvSpPr>
            <p:nvPr/>
          </p:nvSpPr>
          <p:spPr bwMode="auto">
            <a:xfrm>
              <a:off x="6067336" y="3084865"/>
              <a:ext cx="108284" cy="208487"/>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35" name="Freeform 62">
              <a:extLst>
                <a:ext uri="{FF2B5EF4-FFF2-40B4-BE49-F238E27FC236}">
                  <a16:creationId xmlns:a16="http://schemas.microsoft.com/office/drawing/2014/main" id="{A1434CFC-0B1C-3B36-7349-B591EDFBD4AC}"/>
                </a:ext>
              </a:extLst>
            </p:cNvPr>
            <p:cNvSpPr>
              <a:spLocks noEditPoints="1"/>
            </p:cNvSpPr>
            <p:nvPr/>
          </p:nvSpPr>
          <p:spPr bwMode="auto">
            <a:xfrm>
              <a:off x="6295214" y="188686"/>
              <a:ext cx="1152332" cy="2542238"/>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36" name="Freeform 92">
              <a:extLst>
                <a:ext uri="{FF2B5EF4-FFF2-40B4-BE49-F238E27FC236}">
                  <a16:creationId xmlns:a16="http://schemas.microsoft.com/office/drawing/2014/main" id="{9398E59A-7788-A284-7BAB-B5D6B45DC7EB}"/>
                </a:ext>
              </a:extLst>
            </p:cNvPr>
            <p:cNvSpPr>
              <a:spLocks/>
            </p:cNvSpPr>
            <p:nvPr/>
          </p:nvSpPr>
          <p:spPr bwMode="auto">
            <a:xfrm>
              <a:off x="3087109" y="5678820"/>
              <a:ext cx="371721" cy="724046"/>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nvGrpSpPr>
            <p:cNvPr id="37" name="Group 36">
              <a:extLst>
                <a:ext uri="{FF2B5EF4-FFF2-40B4-BE49-F238E27FC236}">
                  <a16:creationId xmlns:a16="http://schemas.microsoft.com/office/drawing/2014/main" id="{78751B0D-2312-8A15-8C34-E6ADB6CE066F}"/>
                </a:ext>
              </a:extLst>
            </p:cNvPr>
            <p:cNvGrpSpPr/>
            <p:nvPr/>
          </p:nvGrpSpPr>
          <p:grpSpPr>
            <a:xfrm>
              <a:off x="3087109" y="5447706"/>
              <a:ext cx="1420616" cy="1082833"/>
              <a:chOff x="1272257" y="5130263"/>
              <a:chExt cx="733974" cy="559457"/>
            </a:xfrm>
            <a:solidFill>
              <a:schemeClr val="accent1">
                <a:lumMod val="50000"/>
              </a:schemeClr>
            </a:solidFill>
          </p:grpSpPr>
          <p:sp>
            <p:nvSpPr>
              <p:cNvPr id="1063" name="Freeform 93">
                <a:extLst>
                  <a:ext uri="{FF2B5EF4-FFF2-40B4-BE49-F238E27FC236}">
                    <a16:creationId xmlns:a16="http://schemas.microsoft.com/office/drawing/2014/main" id="{005DC8A6-6288-C001-7BCB-961140FBF6E3}"/>
                  </a:ext>
                </a:extLst>
              </p:cNvPr>
              <p:cNvSpPr>
                <a:spLocks noEditPoints="1"/>
              </p:cNvSpPr>
              <p:nvPr/>
            </p:nvSpPr>
            <p:spPr bwMode="auto">
              <a:xfrm>
                <a:off x="1272257" y="5130263"/>
                <a:ext cx="719779" cy="559457"/>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64" name="Freeform 94">
                <a:extLst>
                  <a:ext uri="{FF2B5EF4-FFF2-40B4-BE49-F238E27FC236}">
                    <a16:creationId xmlns:a16="http://schemas.microsoft.com/office/drawing/2014/main" id="{607AF844-9AA8-F868-E01A-2CAFCFB5B6EC}"/>
                  </a:ext>
                </a:extLst>
              </p:cNvPr>
              <p:cNvSpPr>
                <a:spLocks/>
              </p:cNvSpPr>
              <p:nvPr/>
            </p:nvSpPr>
            <p:spPr bwMode="auto">
              <a:xfrm>
                <a:off x="1899350" y="5420847"/>
                <a:ext cx="62626" cy="49266"/>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65" name="Freeform 95">
                <a:extLst>
                  <a:ext uri="{FF2B5EF4-FFF2-40B4-BE49-F238E27FC236}">
                    <a16:creationId xmlns:a16="http://schemas.microsoft.com/office/drawing/2014/main" id="{2978C3E6-4A46-B9B8-6CAB-366CD95BC2A6}"/>
                  </a:ext>
                </a:extLst>
              </p:cNvPr>
              <p:cNvSpPr>
                <a:spLocks/>
              </p:cNvSpPr>
              <p:nvPr/>
            </p:nvSpPr>
            <p:spPr bwMode="auto">
              <a:xfrm>
                <a:off x="1976171" y="5410826"/>
                <a:ext cx="30060" cy="21710"/>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66" name="Freeform 96">
                <a:extLst>
                  <a:ext uri="{FF2B5EF4-FFF2-40B4-BE49-F238E27FC236}">
                    <a16:creationId xmlns:a16="http://schemas.microsoft.com/office/drawing/2014/main" id="{91273980-9481-71DB-78E3-A242561FE899}"/>
                  </a:ext>
                </a:extLst>
              </p:cNvPr>
              <p:cNvSpPr>
                <a:spLocks/>
              </p:cNvSpPr>
              <p:nvPr/>
            </p:nvSpPr>
            <p:spPr bwMode="auto">
              <a:xfrm>
                <a:off x="1836725" y="5480967"/>
                <a:ext cx="25050" cy="2004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sp>
          <p:nvSpPr>
            <p:cNvPr id="38" name="Freeform 99">
              <a:extLst>
                <a:ext uri="{FF2B5EF4-FFF2-40B4-BE49-F238E27FC236}">
                  <a16:creationId xmlns:a16="http://schemas.microsoft.com/office/drawing/2014/main" id="{E53FBB07-91A2-CB22-B84C-6C613F1877BD}"/>
                </a:ext>
              </a:extLst>
            </p:cNvPr>
            <p:cNvSpPr>
              <a:spLocks/>
            </p:cNvSpPr>
            <p:nvPr/>
          </p:nvSpPr>
          <p:spPr bwMode="auto">
            <a:xfrm>
              <a:off x="4703283" y="3926890"/>
              <a:ext cx="14545" cy="12929"/>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39" name="Freeform 102">
              <a:extLst>
                <a:ext uri="{FF2B5EF4-FFF2-40B4-BE49-F238E27FC236}">
                  <a16:creationId xmlns:a16="http://schemas.microsoft.com/office/drawing/2014/main" id="{621F9E78-034B-39DC-8BCA-70CD4CC6816F}"/>
                </a:ext>
              </a:extLst>
            </p:cNvPr>
            <p:cNvSpPr>
              <a:spLocks/>
            </p:cNvSpPr>
            <p:nvPr/>
          </p:nvSpPr>
          <p:spPr bwMode="auto">
            <a:xfrm>
              <a:off x="4830960" y="3892951"/>
              <a:ext cx="21010" cy="4848"/>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nvGrpSpPr>
            <p:cNvPr id="40" name="Group 39">
              <a:extLst>
                <a:ext uri="{FF2B5EF4-FFF2-40B4-BE49-F238E27FC236}">
                  <a16:creationId xmlns:a16="http://schemas.microsoft.com/office/drawing/2014/main" id="{44DBDF0D-2533-CC22-62F7-7D5B3B0E014B}"/>
                </a:ext>
              </a:extLst>
            </p:cNvPr>
            <p:cNvGrpSpPr/>
            <p:nvPr/>
          </p:nvGrpSpPr>
          <p:grpSpPr>
            <a:xfrm>
              <a:off x="3306927" y="2577393"/>
              <a:ext cx="1000418" cy="1984661"/>
              <a:chOff x="1385819" y="3647284"/>
              <a:chExt cx="516872" cy="1025394"/>
            </a:xfrm>
            <a:solidFill>
              <a:schemeClr val="accent1">
                <a:lumMod val="40000"/>
                <a:lumOff val="60000"/>
              </a:schemeClr>
            </a:solidFill>
          </p:grpSpPr>
          <p:sp>
            <p:nvSpPr>
              <p:cNvPr id="1033" name="Freeform 71">
                <a:extLst>
                  <a:ext uri="{FF2B5EF4-FFF2-40B4-BE49-F238E27FC236}">
                    <a16:creationId xmlns:a16="http://schemas.microsoft.com/office/drawing/2014/main" id="{E0CDBA5E-8A01-9574-6B71-78E810B7AFAC}"/>
                  </a:ext>
                </a:extLst>
              </p:cNvPr>
              <p:cNvSpPr>
                <a:spLocks/>
              </p:cNvSpPr>
              <p:nvPr/>
            </p:nvSpPr>
            <p:spPr bwMode="auto">
              <a:xfrm>
                <a:off x="1508565" y="4153300"/>
                <a:ext cx="23380" cy="48431"/>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nvGrpSpPr>
              <p:cNvPr id="1034" name="Group 1033">
                <a:extLst>
                  <a:ext uri="{FF2B5EF4-FFF2-40B4-BE49-F238E27FC236}">
                    <a16:creationId xmlns:a16="http://schemas.microsoft.com/office/drawing/2014/main" id="{F6DFE2C1-E4C5-AE29-D1D2-201F9E60E20F}"/>
                  </a:ext>
                </a:extLst>
              </p:cNvPr>
              <p:cNvGrpSpPr/>
              <p:nvPr/>
            </p:nvGrpSpPr>
            <p:grpSpPr>
              <a:xfrm>
                <a:off x="1385819" y="3647284"/>
                <a:ext cx="516872" cy="1025394"/>
                <a:chOff x="1385819" y="3647284"/>
                <a:chExt cx="516872" cy="1025394"/>
              </a:xfrm>
              <a:grpFill/>
            </p:grpSpPr>
            <p:sp>
              <p:nvSpPr>
                <p:cNvPr id="1035" name="Freeform 73">
                  <a:extLst>
                    <a:ext uri="{FF2B5EF4-FFF2-40B4-BE49-F238E27FC236}">
                      <a16:creationId xmlns:a16="http://schemas.microsoft.com/office/drawing/2014/main" id="{85FACF9E-D1EF-3219-888B-9BBCBD5FBAAD}"/>
                    </a:ext>
                  </a:extLst>
                </p:cNvPr>
                <p:cNvSpPr>
                  <a:spLocks noEditPoints="1"/>
                </p:cNvSpPr>
                <p:nvPr/>
              </p:nvSpPr>
              <p:spPr bwMode="auto">
                <a:xfrm>
                  <a:off x="1455125" y="3868562"/>
                  <a:ext cx="447566" cy="804116"/>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36" name="Freeform 74">
                  <a:extLst>
                    <a:ext uri="{FF2B5EF4-FFF2-40B4-BE49-F238E27FC236}">
                      <a16:creationId xmlns:a16="http://schemas.microsoft.com/office/drawing/2014/main" id="{064FE948-5909-96C4-D298-83CFAE9B0FDB}"/>
                    </a:ext>
                  </a:extLst>
                </p:cNvPr>
                <p:cNvSpPr>
                  <a:spLocks/>
                </p:cNvSpPr>
                <p:nvPr/>
              </p:nvSpPr>
              <p:spPr bwMode="auto">
                <a:xfrm>
                  <a:off x="1491030" y="4124910"/>
                  <a:ext cx="21710" cy="33400"/>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37" name="Freeform 66">
                  <a:extLst>
                    <a:ext uri="{FF2B5EF4-FFF2-40B4-BE49-F238E27FC236}">
                      <a16:creationId xmlns:a16="http://schemas.microsoft.com/office/drawing/2014/main" id="{42D4ED49-688E-9533-F52D-D357C90E23E5}"/>
                    </a:ext>
                  </a:extLst>
                </p:cNvPr>
                <p:cNvSpPr>
                  <a:spLocks/>
                </p:cNvSpPr>
                <p:nvPr/>
              </p:nvSpPr>
              <p:spPr bwMode="auto">
                <a:xfrm>
                  <a:off x="1525266" y="4161650"/>
                  <a:ext cx="19206" cy="31730"/>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38" name="Freeform 67">
                  <a:extLst>
                    <a:ext uri="{FF2B5EF4-FFF2-40B4-BE49-F238E27FC236}">
                      <a16:creationId xmlns:a16="http://schemas.microsoft.com/office/drawing/2014/main" id="{AC3DC0E9-84DF-3EB7-8763-5636ED240E79}"/>
                    </a:ext>
                  </a:extLst>
                </p:cNvPr>
                <p:cNvSpPr>
                  <a:spLocks/>
                </p:cNvSpPr>
                <p:nvPr/>
              </p:nvSpPr>
              <p:spPr bwMode="auto">
                <a:xfrm>
                  <a:off x="1469320" y="4143280"/>
                  <a:ext cx="24216" cy="34236"/>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39" name="Freeform 68">
                  <a:extLst>
                    <a:ext uri="{FF2B5EF4-FFF2-40B4-BE49-F238E27FC236}">
                      <a16:creationId xmlns:a16="http://schemas.microsoft.com/office/drawing/2014/main" id="{FE2FE694-3D14-ECCD-162D-7C5DD2063147}"/>
                    </a:ext>
                  </a:extLst>
                </p:cNvPr>
                <p:cNvSpPr>
                  <a:spLocks/>
                </p:cNvSpPr>
                <p:nvPr/>
              </p:nvSpPr>
              <p:spPr bwMode="auto">
                <a:xfrm>
                  <a:off x="1479340" y="4123240"/>
                  <a:ext cx="7515" cy="12525"/>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40" name="Freeform 69">
                  <a:extLst>
                    <a:ext uri="{FF2B5EF4-FFF2-40B4-BE49-F238E27FC236}">
                      <a16:creationId xmlns:a16="http://schemas.microsoft.com/office/drawing/2014/main" id="{84AD977A-FA3E-8630-905D-193CDC9795DA}"/>
                    </a:ext>
                  </a:extLst>
                </p:cNvPr>
                <p:cNvSpPr>
                  <a:spLocks/>
                </p:cNvSpPr>
                <p:nvPr/>
              </p:nvSpPr>
              <p:spPr bwMode="auto">
                <a:xfrm>
                  <a:off x="1443434" y="4071469"/>
                  <a:ext cx="30896" cy="20876"/>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41" name="Freeform 70">
                  <a:extLst>
                    <a:ext uri="{FF2B5EF4-FFF2-40B4-BE49-F238E27FC236}">
                      <a16:creationId xmlns:a16="http://schemas.microsoft.com/office/drawing/2014/main" id="{C5597F22-EE01-79FC-CE0C-3B341DE48C0C}"/>
                    </a:ext>
                  </a:extLst>
                </p:cNvPr>
                <p:cNvSpPr>
                  <a:spLocks/>
                </p:cNvSpPr>
                <p:nvPr/>
              </p:nvSpPr>
              <p:spPr bwMode="auto">
                <a:xfrm>
                  <a:off x="1486020" y="4046419"/>
                  <a:ext cx="4175" cy="5010"/>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42" name="Freeform 71">
                  <a:extLst>
                    <a:ext uri="{FF2B5EF4-FFF2-40B4-BE49-F238E27FC236}">
                      <a16:creationId xmlns:a16="http://schemas.microsoft.com/office/drawing/2014/main" id="{ACFD3C8A-489F-6B15-F4C1-B3C56FFA212E}"/>
                    </a:ext>
                  </a:extLst>
                </p:cNvPr>
                <p:cNvSpPr>
                  <a:spLocks/>
                </p:cNvSpPr>
                <p:nvPr/>
              </p:nvSpPr>
              <p:spPr bwMode="auto">
                <a:xfrm>
                  <a:off x="1412539" y="4036399"/>
                  <a:ext cx="11690" cy="14195"/>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43" name="Freeform 72">
                  <a:extLst>
                    <a:ext uri="{FF2B5EF4-FFF2-40B4-BE49-F238E27FC236}">
                      <a16:creationId xmlns:a16="http://schemas.microsoft.com/office/drawing/2014/main" id="{2FF63B98-47ED-8D38-BFAF-4925F8BDB6E6}"/>
                    </a:ext>
                  </a:extLst>
                </p:cNvPr>
                <p:cNvSpPr>
                  <a:spLocks/>
                </p:cNvSpPr>
                <p:nvPr/>
              </p:nvSpPr>
              <p:spPr bwMode="auto">
                <a:xfrm>
                  <a:off x="1409199" y="4057274"/>
                  <a:ext cx="3340" cy="3340"/>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44" name="Freeform 73">
                  <a:extLst>
                    <a:ext uri="{FF2B5EF4-FFF2-40B4-BE49-F238E27FC236}">
                      <a16:creationId xmlns:a16="http://schemas.microsoft.com/office/drawing/2014/main" id="{1E1B7D58-608E-7AF9-DF3D-FDD96939BD2F}"/>
                    </a:ext>
                  </a:extLst>
                </p:cNvPr>
                <p:cNvSpPr>
                  <a:spLocks/>
                </p:cNvSpPr>
                <p:nvPr/>
              </p:nvSpPr>
              <p:spPr bwMode="auto">
                <a:xfrm>
                  <a:off x="1415044" y="3972103"/>
                  <a:ext cx="22546" cy="63461"/>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45" name="Freeform 74">
                  <a:extLst>
                    <a:ext uri="{FF2B5EF4-FFF2-40B4-BE49-F238E27FC236}">
                      <a16:creationId xmlns:a16="http://schemas.microsoft.com/office/drawing/2014/main" id="{6C969183-C3BE-E14E-ACA0-C05741F3D484}"/>
                    </a:ext>
                  </a:extLst>
                </p:cNvPr>
                <p:cNvSpPr>
                  <a:spLocks/>
                </p:cNvSpPr>
                <p:nvPr/>
              </p:nvSpPr>
              <p:spPr bwMode="auto">
                <a:xfrm>
                  <a:off x="1481010" y="3914487"/>
                  <a:ext cx="9185" cy="9185"/>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46" name="Freeform 75">
                  <a:extLst>
                    <a:ext uri="{FF2B5EF4-FFF2-40B4-BE49-F238E27FC236}">
                      <a16:creationId xmlns:a16="http://schemas.microsoft.com/office/drawing/2014/main" id="{7CD41A87-DFB8-2817-669E-D032AE2B0371}"/>
                    </a:ext>
                  </a:extLst>
                </p:cNvPr>
                <p:cNvSpPr>
                  <a:spLocks/>
                </p:cNvSpPr>
                <p:nvPr/>
              </p:nvSpPr>
              <p:spPr bwMode="auto">
                <a:xfrm>
                  <a:off x="1435084" y="3889437"/>
                  <a:ext cx="52606" cy="77656"/>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47" name="Freeform 76">
                  <a:extLst>
                    <a:ext uri="{FF2B5EF4-FFF2-40B4-BE49-F238E27FC236}">
                      <a16:creationId xmlns:a16="http://schemas.microsoft.com/office/drawing/2014/main" id="{0834ECA7-FA46-4066-CAA6-3696B7CCF642}"/>
                    </a:ext>
                  </a:extLst>
                </p:cNvPr>
                <p:cNvSpPr>
                  <a:spLocks/>
                </p:cNvSpPr>
                <p:nvPr/>
              </p:nvSpPr>
              <p:spPr bwMode="auto">
                <a:xfrm>
                  <a:off x="1631312" y="3820131"/>
                  <a:ext cx="36740" cy="28390"/>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48" name="Freeform 77">
                  <a:extLst>
                    <a:ext uri="{FF2B5EF4-FFF2-40B4-BE49-F238E27FC236}">
                      <a16:creationId xmlns:a16="http://schemas.microsoft.com/office/drawing/2014/main" id="{2B76FADE-4AAD-9AB6-CF06-5BD07B6DFD6E}"/>
                    </a:ext>
                  </a:extLst>
                </p:cNvPr>
                <p:cNvSpPr>
                  <a:spLocks/>
                </p:cNvSpPr>
                <p:nvPr/>
              </p:nvSpPr>
              <p:spPr bwMode="auto">
                <a:xfrm>
                  <a:off x="1646342" y="3814286"/>
                  <a:ext cx="13360" cy="14195"/>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49" name="Freeform 78">
                  <a:extLst>
                    <a:ext uri="{FF2B5EF4-FFF2-40B4-BE49-F238E27FC236}">
                      <a16:creationId xmlns:a16="http://schemas.microsoft.com/office/drawing/2014/main" id="{47786322-A536-3793-DA54-2913C2037D3A}"/>
                    </a:ext>
                  </a:extLst>
                </p:cNvPr>
                <p:cNvSpPr>
                  <a:spLocks/>
                </p:cNvSpPr>
                <p:nvPr/>
              </p:nvSpPr>
              <p:spPr bwMode="auto">
                <a:xfrm>
                  <a:off x="1652187" y="3797586"/>
                  <a:ext cx="12525" cy="15030"/>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50" name="Freeform 79">
                  <a:extLst>
                    <a:ext uri="{FF2B5EF4-FFF2-40B4-BE49-F238E27FC236}">
                      <a16:creationId xmlns:a16="http://schemas.microsoft.com/office/drawing/2014/main" id="{D3B58526-C4EC-8826-1978-2D71020B092F}"/>
                    </a:ext>
                  </a:extLst>
                </p:cNvPr>
                <p:cNvSpPr>
                  <a:spLocks/>
                </p:cNvSpPr>
                <p:nvPr/>
              </p:nvSpPr>
              <p:spPr bwMode="auto">
                <a:xfrm>
                  <a:off x="1666383" y="3804266"/>
                  <a:ext cx="19206" cy="14195"/>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51" name="Freeform 80">
                  <a:extLst>
                    <a:ext uri="{FF2B5EF4-FFF2-40B4-BE49-F238E27FC236}">
                      <a16:creationId xmlns:a16="http://schemas.microsoft.com/office/drawing/2014/main" id="{7425BC44-FB01-F76D-49AD-20707FFBEC9A}"/>
                    </a:ext>
                  </a:extLst>
                </p:cNvPr>
                <p:cNvSpPr>
                  <a:spLocks/>
                </p:cNvSpPr>
                <p:nvPr/>
              </p:nvSpPr>
              <p:spPr bwMode="auto">
                <a:xfrm>
                  <a:off x="1671393" y="3824306"/>
                  <a:ext cx="9185" cy="5845"/>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52" name="Freeform 81">
                  <a:extLst>
                    <a:ext uri="{FF2B5EF4-FFF2-40B4-BE49-F238E27FC236}">
                      <a16:creationId xmlns:a16="http://schemas.microsoft.com/office/drawing/2014/main" id="{3B51AB81-2D03-ACC5-F0A8-B18A47B5A620}"/>
                    </a:ext>
                  </a:extLst>
                </p:cNvPr>
                <p:cNvSpPr>
                  <a:spLocks/>
                </p:cNvSpPr>
                <p:nvPr/>
              </p:nvSpPr>
              <p:spPr bwMode="auto">
                <a:xfrm>
                  <a:off x="1631312" y="3846016"/>
                  <a:ext cx="15865" cy="16700"/>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53" name="Freeform 82">
                  <a:extLst>
                    <a:ext uri="{FF2B5EF4-FFF2-40B4-BE49-F238E27FC236}">
                      <a16:creationId xmlns:a16="http://schemas.microsoft.com/office/drawing/2014/main" id="{00B40E35-AEE8-39C4-0CD4-1590562831F6}"/>
                    </a:ext>
                  </a:extLst>
                </p:cNvPr>
                <p:cNvSpPr>
                  <a:spLocks/>
                </p:cNvSpPr>
                <p:nvPr/>
              </p:nvSpPr>
              <p:spPr bwMode="auto">
                <a:xfrm>
                  <a:off x="1653022" y="3851026"/>
                  <a:ext cx="7515" cy="14195"/>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54" name="Freeform 83">
                  <a:extLst>
                    <a:ext uri="{FF2B5EF4-FFF2-40B4-BE49-F238E27FC236}">
                      <a16:creationId xmlns:a16="http://schemas.microsoft.com/office/drawing/2014/main" id="{40B6D709-9F7D-8697-60D3-B5D8C721F0D2}"/>
                    </a:ext>
                  </a:extLst>
                </p:cNvPr>
                <p:cNvSpPr>
                  <a:spLocks/>
                </p:cNvSpPr>
                <p:nvPr/>
              </p:nvSpPr>
              <p:spPr bwMode="auto">
                <a:xfrm>
                  <a:off x="1754059" y="3658139"/>
                  <a:ext cx="15030" cy="31730"/>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55" name="Freeform 84">
                  <a:extLst>
                    <a:ext uri="{FF2B5EF4-FFF2-40B4-BE49-F238E27FC236}">
                      <a16:creationId xmlns:a16="http://schemas.microsoft.com/office/drawing/2014/main" id="{3E92A6A3-6E97-3D2A-DB13-563AA39B4E0D}"/>
                    </a:ext>
                  </a:extLst>
                </p:cNvPr>
                <p:cNvSpPr>
                  <a:spLocks/>
                </p:cNvSpPr>
                <p:nvPr/>
              </p:nvSpPr>
              <p:spPr bwMode="auto">
                <a:xfrm>
                  <a:off x="1770759" y="3672334"/>
                  <a:ext cx="5845" cy="6680"/>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56" name="Freeform 85">
                  <a:extLst>
                    <a:ext uri="{FF2B5EF4-FFF2-40B4-BE49-F238E27FC236}">
                      <a16:creationId xmlns:a16="http://schemas.microsoft.com/office/drawing/2014/main" id="{6180A920-F633-4F7D-4635-4CFEFD0753FF}"/>
                    </a:ext>
                  </a:extLst>
                </p:cNvPr>
                <p:cNvSpPr>
                  <a:spLocks/>
                </p:cNvSpPr>
                <p:nvPr/>
              </p:nvSpPr>
              <p:spPr bwMode="auto">
                <a:xfrm>
                  <a:off x="1727338" y="3663149"/>
                  <a:ext cx="43421" cy="91016"/>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57" name="Freeform 86">
                  <a:extLst>
                    <a:ext uri="{FF2B5EF4-FFF2-40B4-BE49-F238E27FC236}">
                      <a16:creationId xmlns:a16="http://schemas.microsoft.com/office/drawing/2014/main" id="{A8270246-42BE-F79D-FB60-A39CCCA4D293}"/>
                    </a:ext>
                  </a:extLst>
                </p:cNvPr>
                <p:cNvSpPr>
                  <a:spLocks/>
                </p:cNvSpPr>
                <p:nvPr/>
              </p:nvSpPr>
              <p:spPr bwMode="auto">
                <a:xfrm>
                  <a:off x="1768254" y="3647284"/>
                  <a:ext cx="10855" cy="20876"/>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58" name="Line 87">
                  <a:extLst>
                    <a:ext uri="{FF2B5EF4-FFF2-40B4-BE49-F238E27FC236}">
                      <a16:creationId xmlns:a16="http://schemas.microsoft.com/office/drawing/2014/main" id="{3E52F9FB-E0A4-99A0-568C-1138B9E74009}"/>
                    </a:ext>
                  </a:extLst>
                </p:cNvPr>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59" name="Line 88">
                  <a:extLst>
                    <a:ext uri="{FF2B5EF4-FFF2-40B4-BE49-F238E27FC236}">
                      <a16:creationId xmlns:a16="http://schemas.microsoft.com/office/drawing/2014/main" id="{C99A5DE2-D149-29D2-2C81-CB69AC8023E0}"/>
                    </a:ext>
                  </a:extLst>
                </p:cNvPr>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60" name="Freeform 89">
                  <a:extLst>
                    <a:ext uri="{FF2B5EF4-FFF2-40B4-BE49-F238E27FC236}">
                      <a16:creationId xmlns:a16="http://schemas.microsoft.com/office/drawing/2014/main" id="{F8DD9F5F-58DE-96AB-AC66-187CBC5DD3E1}"/>
                    </a:ext>
                  </a:extLst>
                </p:cNvPr>
                <p:cNvSpPr>
                  <a:spLocks/>
                </p:cNvSpPr>
                <p:nvPr/>
              </p:nvSpPr>
              <p:spPr bwMode="auto">
                <a:xfrm>
                  <a:off x="1385819" y="4204236"/>
                  <a:ext cx="138612" cy="116901"/>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61" name="Freeform 90">
                  <a:extLst>
                    <a:ext uri="{FF2B5EF4-FFF2-40B4-BE49-F238E27FC236}">
                      <a16:creationId xmlns:a16="http://schemas.microsoft.com/office/drawing/2014/main" id="{D905BE03-EC25-D5AA-8138-70D5DF8CAD06}"/>
                    </a:ext>
                  </a:extLst>
                </p:cNvPr>
                <p:cNvSpPr>
                  <a:spLocks/>
                </p:cNvSpPr>
                <p:nvPr/>
              </p:nvSpPr>
              <p:spPr bwMode="auto">
                <a:xfrm>
                  <a:off x="1560336" y="4284397"/>
                  <a:ext cx="24216" cy="28390"/>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62" name="Freeform 91">
                  <a:extLst>
                    <a:ext uri="{FF2B5EF4-FFF2-40B4-BE49-F238E27FC236}">
                      <a16:creationId xmlns:a16="http://schemas.microsoft.com/office/drawing/2014/main" id="{080B4146-971F-F471-6809-C57C266E199E}"/>
                    </a:ext>
                  </a:extLst>
                </p:cNvPr>
                <p:cNvSpPr>
                  <a:spLocks/>
                </p:cNvSpPr>
                <p:nvPr/>
              </p:nvSpPr>
              <p:spPr bwMode="auto">
                <a:xfrm>
                  <a:off x="1724833" y="4612556"/>
                  <a:ext cx="37576" cy="15865"/>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grpSp>
        <p:grpSp>
          <p:nvGrpSpPr>
            <p:cNvPr id="41" name="Group 40">
              <a:extLst>
                <a:ext uri="{FF2B5EF4-FFF2-40B4-BE49-F238E27FC236}">
                  <a16:creationId xmlns:a16="http://schemas.microsoft.com/office/drawing/2014/main" id="{D88CE230-52B3-FE24-5621-7E1469DD9D8F}"/>
                </a:ext>
              </a:extLst>
            </p:cNvPr>
            <p:cNvGrpSpPr/>
            <p:nvPr/>
          </p:nvGrpSpPr>
          <p:grpSpPr>
            <a:xfrm>
              <a:off x="5032978" y="3131733"/>
              <a:ext cx="735357" cy="585052"/>
              <a:chOff x="2277611" y="3933693"/>
              <a:chExt cx="379930" cy="302273"/>
            </a:xfrm>
            <a:solidFill>
              <a:schemeClr val="accent1">
                <a:lumMod val="40000"/>
                <a:lumOff val="60000"/>
              </a:schemeClr>
            </a:solidFill>
          </p:grpSpPr>
          <p:sp>
            <p:nvSpPr>
              <p:cNvPr id="1027" name="Freeform 106">
                <a:extLst>
                  <a:ext uri="{FF2B5EF4-FFF2-40B4-BE49-F238E27FC236}">
                    <a16:creationId xmlns:a16="http://schemas.microsoft.com/office/drawing/2014/main" id="{3F586C24-5261-3E22-6AB6-BD0E48AA2912}"/>
                  </a:ext>
                </a:extLst>
              </p:cNvPr>
              <p:cNvSpPr>
                <a:spLocks noEditPoints="1"/>
              </p:cNvSpPr>
              <p:nvPr/>
            </p:nvSpPr>
            <p:spPr bwMode="auto">
              <a:xfrm>
                <a:off x="2277611" y="3933693"/>
                <a:ext cx="157817" cy="291419"/>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31" name="Freeform 107">
                <a:extLst>
                  <a:ext uri="{FF2B5EF4-FFF2-40B4-BE49-F238E27FC236}">
                    <a16:creationId xmlns:a16="http://schemas.microsoft.com/office/drawing/2014/main" id="{4B6D5574-A60A-24EC-A24E-ADD1939F57FB}"/>
                  </a:ext>
                </a:extLst>
              </p:cNvPr>
              <p:cNvSpPr>
                <a:spLocks/>
              </p:cNvSpPr>
              <p:nvPr/>
            </p:nvSpPr>
            <p:spPr bwMode="auto">
              <a:xfrm>
                <a:off x="2432923" y="4078149"/>
                <a:ext cx="95191" cy="157817"/>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32" name="Freeform 108">
                <a:extLst>
                  <a:ext uri="{FF2B5EF4-FFF2-40B4-BE49-F238E27FC236}">
                    <a16:creationId xmlns:a16="http://schemas.microsoft.com/office/drawing/2014/main" id="{00CA0521-564B-6303-4D39-001470E963CF}"/>
                  </a:ext>
                </a:extLst>
              </p:cNvPr>
              <p:cNvSpPr>
                <a:spLocks/>
              </p:cNvSpPr>
              <p:nvPr/>
            </p:nvSpPr>
            <p:spPr bwMode="auto">
              <a:xfrm>
                <a:off x="2628315" y="4166660"/>
                <a:ext cx="29226" cy="30896"/>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sp>
          <p:nvSpPr>
            <p:cNvPr id="43" name="Freeform 110">
              <a:extLst>
                <a:ext uri="{FF2B5EF4-FFF2-40B4-BE49-F238E27FC236}">
                  <a16:creationId xmlns:a16="http://schemas.microsoft.com/office/drawing/2014/main" id="{C732A0E8-BE29-01B8-455A-9399EEB3ABB3}"/>
                </a:ext>
              </a:extLst>
            </p:cNvPr>
            <p:cNvSpPr>
              <a:spLocks/>
            </p:cNvSpPr>
            <p:nvPr/>
          </p:nvSpPr>
          <p:spPr bwMode="auto">
            <a:xfrm>
              <a:off x="5053994" y="3619817"/>
              <a:ext cx="24242" cy="63031"/>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44" name="Freeform 111">
              <a:extLst>
                <a:ext uri="{FF2B5EF4-FFF2-40B4-BE49-F238E27FC236}">
                  <a16:creationId xmlns:a16="http://schemas.microsoft.com/office/drawing/2014/main" id="{A9E42E98-C1E0-BCC9-3353-F27C5DC7730A}"/>
                </a:ext>
              </a:extLst>
            </p:cNvPr>
            <p:cNvSpPr>
              <a:spLocks/>
            </p:cNvSpPr>
            <p:nvPr/>
          </p:nvSpPr>
          <p:spPr bwMode="auto">
            <a:xfrm>
              <a:off x="5071771" y="3674767"/>
              <a:ext cx="17777" cy="17777"/>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45" name="Freeform 112">
              <a:extLst>
                <a:ext uri="{FF2B5EF4-FFF2-40B4-BE49-F238E27FC236}">
                  <a16:creationId xmlns:a16="http://schemas.microsoft.com/office/drawing/2014/main" id="{37049513-F89B-2F28-2238-84FECFF8D3E0}"/>
                </a:ext>
              </a:extLst>
            </p:cNvPr>
            <p:cNvSpPr>
              <a:spLocks/>
            </p:cNvSpPr>
            <p:nvPr/>
          </p:nvSpPr>
          <p:spPr bwMode="auto">
            <a:xfrm>
              <a:off x="5062075" y="3694160"/>
              <a:ext cx="8081" cy="8081"/>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46" name="Freeform 113">
              <a:extLst>
                <a:ext uri="{FF2B5EF4-FFF2-40B4-BE49-F238E27FC236}">
                  <a16:creationId xmlns:a16="http://schemas.microsoft.com/office/drawing/2014/main" id="{C174E271-773D-B6ED-3B06-EDC87BF8506C}"/>
                </a:ext>
              </a:extLst>
            </p:cNvPr>
            <p:cNvSpPr>
              <a:spLocks/>
            </p:cNvSpPr>
            <p:nvPr/>
          </p:nvSpPr>
          <p:spPr bwMode="auto">
            <a:xfrm>
              <a:off x="5092781" y="3713555"/>
              <a:ext cx="8081" cy="9697"/>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nvGrpSpPr>
            <p:cNvPr id="47" name="Group 46">
              <a:extLst>
                <a:ext uri="{FF2B5EF4-FFF2-40B4-BE49-F238E27FC236}">
                  <a16:creationId xmlns:a16="http://schemas.microsoft.com/office/drawing/2014/main" id="{3B194E6C-24DF-6993-8D24-325AE06DF2AC}"/>
                </a:ext>
              </a:extLst>
            </p:cNvPr>
            <p:cNvGrpSpPr/>
            <p:nvPr/>
          </p:nvGrpSpPr>
          <p:grpSpPr>
            <a:xfrm>
              <a:off x="4533584" y="3873555"/>
              <a:ext cx="410509" cy="486469"/>
              <a:chOff x="2019592" y="4316962"/>
              <a:chExt cx="212093" cy="251339"/>
            </a:xfrm>
            <a:solidFill>
              <a:schemeClr val="accent1">
                <a:lumMod val="40000"/>
                <a:lumOff val="60000"/>
              </a:schemeClr>
            </a:solidFill>
          </p:grpSpPr>
          <p:sp>
            <p:nvSpPr>
              <p:cNvPr id="61" name="Freeform 97">
                <a:extLst>
                  <a:ext uri="{FF2B5EF4-FFF2-40B4-BE49-F238E27FC236}">
                    <a16:creationId xmlns:a16="http://schemas.microsoft.com/office/drawing/2014/main" id="{29277C57-918E-BFF8-7655-060E15680982}"/>
                  </a:ext>
                </a:extLst>
              </p:cNvPr>
              <p:cNvSpPr>
                <a:spLocks/>
              </p:cNvSpPr>
              <p:nvPr/>
            </p:nvSpPr>
            <p:spPr bwMode="auto">
              <a:xfrm>
                <a:off x="2019592" y="4329488"/>
                <a:ext cx="212093" cy="238813"/>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62" name="Freeform 98">
                <a:extLst>
                  <a:ext uri="{FF2B5EF4-FFF2-40B4-BE49-F238E27FC236}">
                    <a16:creationId xmlns:a16="http://schemas.microsoft.com/office/drawing/2014/main" id="{29075C3B-43C0-D94B-8016-1E0433DC4CD0}"/>
                  </a:ext>
                </a:extLst>
              </p:cNvPr>
              <p:cNvSpPr>
                <a:spLocks/>
              </p:cNvSpPr>
              <p:nvPr/>
            </p:nvSpPr>
            <p:spPr bwMode="auto">
              <a:xfrm>
                <a:off x="2094743" y="4357043"/>
                <a:ext cx="11690" cy="15865"/>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63" name="Freeform 100">
                <a:extLst>
                  <a:ext uri="{FF2B5EF4-FFF2-40B4-BE49-F238E27FC236}">
                    <a16:creationId xmlns:a16="http://schemas.microsoft.com/office/drawing/2014/main" id="{BECA48D8-1455-80A9-AA4E-AC339BE1AAF0}"/>
                  </a:ext>
                </a:extLst>
              </p:cNvPr>
              <p:cNvSpPr>
                <a:spLocks/>
              </p:cNvSpPr>
              <p:nvPr/>
            </p:nvSpPr>
            <p:spPr bwMode="auto">
              <a:xfrm>
                <a:off x="2119793" y="4335333"/>
                <a:ext cx="14195" cy="7515"/>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24" name="Freeform 101">
                <a:extLst>
                  <a:ext uri="{FF2B5EF4-FFF2-40B4-BE49-F238E27FC236}">
                    <a16:creationId xmlns:a16="http://schemas.microsoft.com/office/drawing/2014/main" id="{F035D860-0307-417E-DE3B-95185D285B03}"/>
                  </a:ext>
                </a:extLst>
              </p:cNvPr>
              <p:cNvSpPr>
                <a:spLocks/>
              </p:cNvSpPr>
              <p:nvPr/>
            </p:nvSpPr>
            <p:spPr bwMode="auto">
              <a:xfrm>
                <a:off x="2147349" y="4329488"/>
                <a:ext cx="15030" cy="4175"/>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25" name="Freeform 114">
                <a:extLst>
                  <a:ext uri="{FF2B5EF4-FFF2-40B4-BE49-F238E27FC236}">
                    <a16:creationId xmlns:a16="http://schemas.microsoft.com/office/drawing/2014/main" id="{9C39D649-C140-7DC1-F344-FFD20F8A89A7}"/>
                  </a:ext>
                </a:extLst>
              </p:cNvPr>
              <p:cNvSpPr>
                <a:spLocks/>
              </p:cNvSpPr>
              <p:nvPr/>
            </p:nvSpPr>
            <p:spPr bwMode="auto">
              <a:xfrm>
                <a:off x="2202460" y="4316962"/>
                <a:ext cx="9185" cy="5010"/>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sp>
          <p:nvSpPr>
            <p:cNvPr id="48" name="Freeform 115">
              <a:extLst>
                <a:ext uri="{FF2B5EF4-FFF2-40B4-BE49-F238E27FC236}">
                  <a16:creationId xmlns:a16="http://schemas.microsoft.com/office/drawing/2014/main" id="{213AE9D9-3D01-704F-BEAB-2AB453961025}"/>
                </a:ext>
              </a:extLst>
            </p:cNvPr>
            <p:cNvSpPr>
              <a:spLocks/>
            </p:cNvSpPr>
            <p:nvPr/>
          </p:nvSpPr>
          <p:spPr bwMode="auto">
            <a:xfrm>
              <a:off x="4911771" y="3862244"/>
              <a:ext cx="27475" cy="4848"/>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49" name="Freeform 116">
              <a:extLst>
                <a:ext uri="{FF2B5EF4-FFF2-40B4-BE49-F238E27FC236}">
                  <a16:creationId xmlns:a16="http://schemas.microsoft.com/office/drawing/2014/main" id="{051A4950-1071-F84D-01A2-FEC6488BB343}"/>
                </a:ext>
              </a:extLst>
            </p:cNvPr>
            <p:cNvSpPr>
              <a:spLocks/>
            </p:cNvSpPr>
            <p:nvPr/>
          </p:nvSpPr>
          <p:spPr bwMode="auto">
            <a:xfrm>
              <a:off x="4965103" y="3850929"/>
              <a:ext cx="17777" cy="3232"/>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50" name="Freeform 117">
              <a:extLst>
                <a:ext uri="{FF2B5EF4-FFF2-40B4-BE49-F238E27FC236}">
                  <a16:creationId xmlns:a16="http://schemas.microsoft.com/office/drawing/2014/main" id="{C4D44946-BE9F-C9E9-D495-C04CE86A8A0D}"/>
                </a:ext>
              </a:extLst>
            </p:cNvPr>
            <p:cNvSpPr>
              <a:spLocks/>
            </p:cNvSpPr>
            <p:nvPr/>
          </p:nvSpPr>
          <p:spPr bwMode="auto">
            <a:xfrm>
              <a:off x="4944093" y="3855779"/>
              <a:ext cx="17777" cy="1616"/>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51" name="Freeform 118">
              <a:extLst>
                <a:ext uri="{FF2B5EF4-FFF2-40B4-BE49-F238E27FC236}">
                  <a16:creationId xmlns:a16="http://schemas.microsoft.com/office/drawing/2014/main" id="{7B5DF63E-188D-94DF-6CC7-97B39585A922}"/>
                </a:ext>
              </a:extLst>
            </p:cNvPr>
            <p:cNvSpPr>
              <a:spLocks/>
            </p:cNvSpPr>
            <p:nvPr/>
          </p:nvSpPr>
          <p:spPr bwMode="auto">
            <a:xfrm>
              <a:off x="4990962" y="3842849"/>
              <a:ext cx="24242" cy="8081"/>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52" name="Freeform 119">
              <a:extLst>
                <a:ext uri="{FF2B5EF4-FFF2-40B4-BE49-F238E27FC236}">
                  <a16:creationId xmlns:a16="http://schemas.microsoft.com/office/drawing/2014/main" id="{AC584403-3BCA-18E2-BFC3-030A6E21C334}"/>
                </a:ext>
              </a:extLst>
            </p:cNvPr>
            <p:cNvSpPr>
              <a:spLocks/>
            </p:cNvSpPr>
            <p:nvPr/>
          </p:nvSpPr>
          <p:spPr bwMode="auto">
            <a:xfrm>
              <a:off x="5021668" y="3842849"/>
              <a:ext cx="19395" cy="3232"/>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53" name="Line 120">
              <a:extLst>
                <a:ext uri="{FF2B5EF4-FFF2-40B4-BE49-F238E27FC236}">
                  <a16:creationId xmlns:a16="http://schemas.microsoft.com/office/drawing/2014/main" id="{55ED46EE-AEAE-F299-28C6-FCE5B8D1DED7}"/>
                </a:ext>
              </a:extLst>
            </p:cNvPr>
            <p:cNvSpPr>
              <a:spLocks noChangeShapeType="1"/>
            </p:cNvSpPr>
            <p:nvPr/>
          </p:nvSpPr>
          <p:spPr bwMode="auto">
            <a:xfrm>
              <a:off x="5086317" y="3925275"/>
              <a:ext cx="1616" cy="1616"/>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54" name="Line 121">
              <a:extLst>
                <a:ext uri="{FF2B5EF4-FFF2-40B4-BE49-F238E27FC236}">
                  <a16:creationId xmlns:a16="http://schemas.microsoft.com/office/drawing/2014/main" id="{686F355E-E56F-5214-327E-C2BE2A4AC4D8}"/>
                </a:ext>
              </a:extLst>
            </p:cNvPr>
            <p:cNvSpPr>
              <a:spLocks noChangeShapeType="1"/>
            </p:cNvSpPr>
            <p:nvPr/>
          </p:nvSpPr>
          <p:spPr bwMode="auto">
            <a:xfrm>
              <a:off x="5086317" y="3925275"/>
              <a:ext cx="1616" cy="1616"/>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55" name="Line 122">
              <a:extLst>
                <a:ext uri="{FF2B5EF4-FFF2-40B4-BE49-F238E27FC236}">
                  <a16:creationId xmlns:a16="http://schemas.microsoft.com/office/drawing/2014/main" id="{D2D2E066-8DDA-DC0A-9ABA-7FE60DE43F08}"/>
                </a:ext>
              </a:extLst>
            </p:cNvPr>
            <p:cNvSpPr>
              <a:spLocks noChangeShapeType="1"/>
            </p:cNvSpPr>
            <p:nvPr/>
          </p:nvSpPr>
          <p:spPr bwMode="auto">
            <a:xfrm>
              <a:off x="5045914" y="3873555"/>
              <a:ext cx="1616" cy="1616"/>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56" name="Line 123">
              <a:extLst>
                <a:ext uri="{FF2B5EF4-FFF2-40B4-BE49-F238E27FC236}">
                  <a16:creationId xmlns:a16="http://schemas.microsoft.com/office/drawing/2014/main" id="{AF7CE997-8544-AB55-E7B1-20AF35B2544A}"/>
                </a:ext>
              </a:extLst>
            </p:cNvPr>
            <p:cNvSpPr>
              <a:spLocks noChangeShapeType="1"/>
            </p:cNvSpPr>
            <p:nvPr/>
          </p:nvSpPr>
          <p:spPr bwMode="auto">
            <a:xfrm>
              <a:off x="5045914" y="3873555"/>
              <a:ext cx="1616" cy="1616"/>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57" name="Freeform 124">
              <a:extLst>
                <a:ext uri="{FF2B5EF4-FFF2-40B4-BE49-F238E27FC236}">
                  <a16:creationId xmlns:a16="http://schemas.microsoft.com/office/drawing/2014/main" id="{8B5465C2-5ED8-1E13-2E55-03BF95A4F924}"/>
                </a:ext>
              </a:extLst>
            </p:cNvPr>
            <p:cNvSpPr>
              <a:spLocks/>
            </p:cNvSpPr>
            <p:nvPr/>
          </p:nvSpPr>
          <p:spPr bwMode="auto">
            <a:xfrm>
              <a:off x="5483897" y="3721635"/>
              <a:ext cx="58182" cy="25859"/>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58" name="Freeform 125">
              <a:extLst>
                <a:ext uri="{FF2B5EF4-FFF2-40B4-BE49-F238E27FC236}">
                  <a16:creationId xmlns:a16="http://schemas.microsoft.com/office/drawing/2014/main" id="{71619B0D-C22A-FD02-E8E6-3019A5F5F08F}"/>
                </a:ext>
              </a:extLst>
            </p:cNvPr>
            <p:cNvSpPr>
              <a:spLocks/>
            </p:cNvSpPr>
            <p:nvPr/>
          </p:nvSpPr>
          <p:spPr bwMode="auto">
            <a:xfrm>
              <a:off x="7479870" y="6698622"/>
              <a:ext cx="242427" cy="135759"/>
            </a:xfrm>
            <a:custGeom>
              <a:avLst/>
              <a:gdLst/>
              <a:ahLst/>
              <a:cxnLst>
                <a:cxn ang="0">
                  <a:pos x="123" y="0"/>
                </a:cxn>
                <a:cxn ang="0">
                  <a:pos x="115" y="3"/>
                </a:cxn>
                <a:cxn ang="0">
                  <a:pos x="106" y="6"/>
                </a:cxn>
                <a:cxn ang="0">
                  <a:pos x="94" y="11"/>
                </a:cxn>
                <a:cxn ang="0">
                  <a:pos x="85" y="16"/>
                </a:cxn>
                <a:cxn ang="0">
                  <a:pos x="81" y="18"/>
                </a:cxn>
                <a:cxn ang="0">
                  <a:pos x="74" y="20"/>
                </a:cxn>
                <a:cxn ang="0">
                  <a:pos x="68" y="21"/>
                </a:cxn>
                <a:cxn ang="0">
                  <a:pos x="64" y="22"/>
                </a:cxn>
                <a:cxn ang="0">
                  <a:pos x="58" y="21"/>
                </a:cxn>
                <a:cxn ang="0">
                  <a:pos x="53" y="21"/>
                </a:cxn>
                <a:cxn ang="0">
                  <a:pos x="38" y="20"/>
                </a:cxn>
                <a:cxn ang="0">
                  <a:pos x="35" y="34"/>
                </a:cxn>
                <a:cxn ang="0">
                  <a:pos x="33" y="34"/>
                </a:cxn>
                <a:cxn ang="0">
                  <a:pos x="28" y="36"/>
                </a:cxn>
                <a:cxn ang="0">
                  <a:pos x="21" y="36"/>
                </a:cxn>
                <a:cxn ang="0">
                  <a:pos x="15" y="36"/>
                </a:cxn>
                <a:cxn ang="0">
                  <a:pos x="9" y="39"/>
                </a:cxn>
                <a:cxn ang="0">
                  <a:pos x="2" y="40"/>
                </a:cxn>
                <a:cxn ang="0">
                  <a:pos x="2" y="45"/>
                </a:cxn>
                <a:cxn ang="0">
                  <a:pos x="1" y="53"/>
                </a:cxn>
                <a:cxn ang="0">
                  <a:pos x="8" y="60"/>
                </a:cxn>
                <a:cxn ang="0">
                  <a:pos x="11" y="62"/>
                </a:cxn>
                <a:cxn ang="0">
                  <a:pos x="12" y="64"/>
                </a:cxn>
                <a:cxn ang="0">
                  <a:pos x="20" y="71"/>
                </a:cxn>
                <a:cxn ang="0">
                  <a:pos x="22" y="70"/>
                </a:cxn>
                <a:cxn ang="0">
                  <a:pos x="29" y="67"/>
                </a:cxn>
                <a:cxn ang="0">
                  <a:pos x="37" y="68"/>
                </a:cxn>
                <a:cxn ang="0">
                  <a:pos x="52" y="67"/>
                </a:cxn>
                <a:cxn ang="0">
                  <a:pos x="58" y="66"/>
                </a:cxn>
                <a:cxn ang="0">
                  <a:pos x="66" y="66"/>
                </a:cxn>
                <a:cxn ang="0">
                  <a:pos x="69" y="58"/>
                </a:cxn>
                <a:cxn ang="0">
                  <a:pos x="76" y="52"/>
                </a:cxn>
                <a:cxn ang="0">
                  <a:pos x="91" y="52"/>
                </a:cxn>
                <a:cxn ang="0">
                  <a:pos x="97" y="51"/>
                </a:cxn>
                <a:cxn ang="0">
                  <a:pos x="99" y="50"/>
                </a:cxn>
                <a:cxn ang="0">
                  <a:pos x="101" y="48"/>
                </a:cxn>
                <a:cxn ang="0">
                  <a:pos x="94" y="39"/>
                </a:cxn>
                <a:cxn ang="0">
                  <a:pos x="93" y="38"/>
                </a:cxn>
                <a:cxn ang="0">
                  <a:pos x="93" y="37"/>
                </a:cxn>
                <a:cxn ang="0">
                  <a:pos x="93" y="34"/>
                </a:cxn>
                <a:cxn ang="0">
                  <a:pos x="94" y="29"/>
                </a:cxn>
                <a:cxn ang="0">
                  <a:pos x="97" y="27"/>
                </a:cxn>
                <a:cxn ang="0">
                  <a:pos x="100" y="25"/>
                </a:cxn>
                <a:cxn ang="0">
                  <a:pos x="104" y="24"/>
                </a:cxn>
                <a:cxn ang="0">
                  <a:pos x="111" y="19"/>
                </a:cxn>
                <a:cxn ang="0">
                  <a:pos x="120" y="10"/>
                </a:cxn>
                <a:cxn ang="0">
                  <a:pos x="125" y="4"/>
                </a:cxn>
                <a:cxn ang="0">
                  <a:pos x="126" y="2"/>
                </a:cxn>
                <a:cxn ang="0">
                  <a:pos x="128" y="0"/>
                </a:cxn>
                <a:cxn ang="0">
                  <a:pos x="123" y="0"/>
                </a:cxn>
              </a:cxnLst>
              <a:rect l="0" t="0" r="r" b="b"/>
              <a:pathLst>
                <a:path w="128" h="71">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solidFill>
              <a:schemeClr val="accent1">
                <a:lumMod val="40000"/>
                <a:lumOff val="6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59" name="Freeform 139">
              <a:extLst>
                <a:ext uri="{FF2B5EF4-FFF2-40B4-BE49-F238E27FC236}">
                  <a16:creationId xmlns:a16="http://schemas.microsoft.com/office/drawing/2014/main" id="{C67CE254-8A88-CCC4-D420-8302354BC0E1}"/>
                </a:ext>
              </a:extLst>
            </p:cNvPr>
            <p:cNvSpPr>
              <a:spLocks/>
            </p:cNvSpPr>
            <p:nvPr/>
          </p:nvSpPr>
          <p:spPr bwMode="auto">
            <a:xfrm>
              <a:off x="5660059" y="6574178"/>
              <a:ext cx="35556" cy="21010"/>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42" name="Freeform 109">
              <a:extLst>
                <a:ext uri="{FF2B5EF4-FFF2-40B4-BE49-F238E27FC236}">
                  <a16:creationId xmlns:a16="http://schemas.microsoft.com/office/drawing/2014/main" id="{DA39A59E-8A59-7EA9-AD5A-1EF9371AE3BC}"/>
                </a:ext>
              </a:extLst>
            </p:cNvPr>
            <p:cNvSpPr>
              <a:spLocks/>
            </p:cNvSpPr>
            <p:nvPr/>
          </p:nvSpPr>
          <p:spPr bwMode="auto">
            <a:xfrm>
              <a:off x="4809951" y="3647292"/>
              <a:ext cx="943845" cy="1257380"/>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chemeClr val="accent1">
                <a:lumMod val="5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21" name="Freeform 27">
              <a:extLst>
                <a:ext uri="{FF2B5EF4-FFF2-40B4-BE49-F238E27FC236}">
                  <a16:creationId xmlns:a16="http://schemas.microsoft.com/office/drawing/2014/main" id="{0FE2A3EE-7678-B113-AA2A-6D5FE3BA6D3E}"/>
                </a:ext>
              </a:extLst>
            </p:cNvPr>
            <p:cNvSpPr>
              <a:spLocks noEditPoints="1"/>
            </p:cNvSpPr>
            <p:nvPr/>
          </p:nvSpPr>
          <p:spPr bwMode="auto">
            <a:xfrm>
              <a:off x="5639049" y="3671534"/>
              <a:ext cx="1060209" cy="961623"/>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solidFill>
              <a:schemeClr val="accent1">
                <a:lumMod val="5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25" name="Freeform 31">
              <a:extLst>
                <a:ext uri="{FF2B5EF4-FFF2-40B4-BE49-F238E27FC236}">
                  <a16:creationId xmlns:a16="http://schemas.microsoft.com/office/drawing/2014/main" id="{F23C62DA-3C78-8AE2-39DA-F664BD504981}"/>
                </a:ext>
              </a:extLst>
            </p:cNvPr>
            <p:cNvSpPr>
              <a:spLocks/>
            </p:cNvSpPr>
            <p:nvPr/>
          </p:nvSpPr>
          <p:spPr bwMode="auto">
            <a:xfrm>
              <a:off x="5538845" y="4959624"/>
              <a:ext cx="316770" cy="229497"/>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solidFill>
              <a:schemeClr val="accent1">
                <a:lumMod val="5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sp>
        <p:nvSpPr>
          <p:cNvPr id="1140" name="Rectangle: Rounded Corners 9">
            <a:extLst>
              <a:ext uri="{FF2B5EF4-FFF2-40B4-BE49-F238E27FC236}">
                <a16:creationId xmlns:a16="http://schemas.microsoft.com/office/drawing/2014/main" id="{8DB84985-0498-058C-F211-01E1F938DB77}"/>
              </a:ext>
            </a:extLst>
          </p:cNvPr>
          <p:cNvSpPr/>
          <p:nvPr/>
        </p:nvSpPr>
        <p:spPr>
          <a:xfrm>
            <a:off x="3019441" y="1958283"/>
            <a:ext cx="1436749" cy="726415"/>
          </a:xfrm>
          <a:prstGeom prst="roundRect">
            <a:avLst>
              <a:gd name="adj" fmla="val 13266"/>
            </a:avLst>
          </a:prstGeom>
          <a:solidFill>
            <a:schemeClr val="bg1"/>
          </a:solidFill>
          <a:ln>
            <a:noFill/>
          </a:ln>
          <a:effectLst>
            <a:outerShdw blurRad="659622" sx="102000" sy="102000" algn="ctr"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39" name="Rectangle: Rounded Corners 9">
            <a:extLst>
              <a:ext uri="{FF2B5EF4-FFF2-40B4-BE49-F238E27FC236}">
                <a16:creationId xmlns:a16="http://schemas.microsoft.com/office/drawing/2014/main" id="{06A0515E-78E8-71D8-4BEB-59A229C3A8D5}"/>
              </a:ext>
            </a:extLst>
          </p:cNvPr>
          <p:cNvSpPr/>
          <p:nvPr/>
        </p:nvSpPr>
        <p:spPr>
          <a:xfrm>
            <a:off x="443426" y="2274307"/>
            <a:ext cx="1888768" cy="4156295"/>
          </a:xfrm>
          <a:prstGeom prst="roundRect">
            <a:avLst>
              <a:gd name="adj" fmla="val 13266"/>
            </a:avLst>
          </a:prstGeom>
          <a:solidFill>
            <a:schemeClr val="bg1"/>
          </a:solidFill>
          <a:ln>
            <a:noFill/>
          </a:ln>
          <a:effectLst>
            <a:outerShdw blurRad="659622" sx="102000" sy="102000" algn="ctr"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123" name="Imagen 1122" descr="Logotipo&#10;&#10;Descripción generada automáticamente">
            <a:extLst>
              <a:ext uri="{FF2B5EF4-FFF2-40B4-BE49-F238E27FC236}">
                <a16:creationId xmlns:a16="http://schemas.microsoft.com/office/drawing/2014/main" id="{12308F58-3037-C52F-CF7A-72E36D4C1D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124" name="Conector recto 1123">
            <a:extLst>
              <a:ext uri="{FF2B5EF4-FFF2-40B4-BE49-F238E27FC236}">
                <a16:creationId xmlns:a16="http://schemas.microsoft.com/office/drawing/2014/main" id="{8B7E2CF7-A18C-A842-D24D-81C270AED5C0}"/>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25" name="Picture 1127">
            <a:extLst>
              <a:ext uri="{FF2B5EF4-FFF2-40B4-BE49-F238E27FC236}">
                <a16:creationId xmlns:a16="http://schemas.microsoft.com/office/drawing/2014/main" id="{8CDE4080-83A1-9F9D-948C-5A86423B8A6F}"/>
              </a:ext>
            </a:extLst>
          </p:cNvPr>
          <p:cNvPicPr>
            <a:picLocks noChangeAspect="1"/>
          </p:cNvPicPr>
          <p:nvPr/>
        </p:nvPicPr>
        <p:blipFill>
          <a:blip r:embed="rId5"/>
          <a:stretch>
            <a:fillRect/>
          </a:stretch>
        </p:blipFill>
        <p:spPr>
          <a:xfrm>
            <a:off x="743821" y="5643069"/>
            <a:ext cx="1255244" cy="651060"/>
          </a:xfrm>
          <a:prstGeom prst="rect">
            <a:avLst/>
          </a:prstGeom>
        </p:spPr>
      </p:pic>
      <p:pic>
        <p:nvPicPr>
          <p:cNvPr id="1127" name="Picture 6">
            <a:extLst>
              <a:ext uri="{FF2B5EF4-FFF2-40B4-BE49-F238E27FC236}">
                <a16:creationId xmlns:a16="http://schemas.microsoft.com/office/drawing/2014/main" id="{6E22F45A-5EDD-D342-D8DD-BD8B7A46622C}"/>
              </a:ext>
            </a:extLst>
          </p:cNvPr>
          <p:cNvPicPr preferRelativeResize="0">
            <a:picLocks noChangeArrowheads="1"/>
          </p:cNvPicPr>
          <p:nvPr/>
        </p:nvPicPr>
        <p:blipFill>
          <a:blip r:embed="rId6">
            <a:extLst>
              <a:ext uri="{28A0092B-C50C-407E-A947-70E740481C1C}">
                <a14:useLocalDpi xmlns:a14="http://schemas.microsoft.com/office/drawing/2010/main" val="0"/>
              </a:ext>
            </a:extLst>
          </a:blip>
          <a:stretch/>
        </p:blipFill>
        <p:spPr bwMode="auto">
          <a:xfrm>
            <a:off x="678797" y="4654538"/>
            <a:ext cx="1385292" cy="698149"/>
          </a:xfrm>
          <a:prstGeom prst="rect">
            <a:avLst/>
          </a:prstGeom>
          <a:solidFill>
            <a:schemeClr val="bg1"/>
          </a:solidFill>
        </p:spPr>
      </p:pic>
      <p:pic>
        <p:nvPicPr>
          <p:cNvPr id="1130" name="Picture 10" descr="Image result for Hulleras Del Norte SA (HUNOSA)">
            <a:extLst>
              <a:ext uri="{FF2B5EF4-FFF2-40B4-BE49-F238E27FC236}">
                <a16:creationId xmlns:a16="http://schemas.microsoft.com/office/drawing/2014/main" id="{630E1EC4-66DF-C8EE-9F59-932619BD4DE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395" t="16634" r="9707" b="14316"/>
          <a:stretch/>
        </p:blipFill>
        <p:spPr bwMode="auto">
          <a:xfrm>
            <a:off x="702334" y="3752506"/>
            <a:ext cx="1338219" cy="553061"/>
          </a:xfrm>
          <a:prstGeom prst="rect">
            <a:avLst/>
          </a:prstGeom>
          <a:noFill/>
          <a:extLst>
            <a:ext uri="{909E8E84-426E-40DD-AFC4-6F175D3DCCD1}">
              <a14:hiddenFill xmlns:a14="http://schemas.microsoft.com/office/drawing/2010/main">
                <a:solidFill>
                  <a:srgbClr val="FFFFFF"/>
                </a:solidFill>
              </a14:hiddenFill>
            </a:ext>
          </a:extLst>
        </p:spPr>
      </p:pic>
      <p:pic>
        <p:nvPicPr>
          <p:cNvPr id="1131" name="Picture 6">
            <a:extLst>
              <a:ext uri="{FF2B5EF4-FFF2-40B4-BE49-F238E27FC236}">
                <a16:creationId xmlns:a16="http://schemas.microsoft.com/office/drawing/2014/main" id="{3016B9C0-1608-1CDD-00F8-24D8AF57E78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667" r="32091"/>
          <a:stretch/>
        </p:blipFill>
        <p:spPr bwMode="auto">
          <a:xfrm>
            <a:off x="719732" y="2484983"/>
            <a:ext cx="1303423" cy="938180"/>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2">
            <a:extLst>
              <a:ext uri="{FF2B5EF4-FFF2-40B4-BE49-F238E27FC236}">
                <a16:creationId xmlns:a16="http://schemas.microsoft.com/office/drawing/2014/main" id="{697C7C2D-5EE5-2DBC-2D24-1D2872FCFB9B}"/>
              </a:ext>
            </a:extLst>
          </p:cNvPr>
          <p:cNvPicPr>
            <a:picLocks noChangeAspect="1" noChangeArrowheads="1"/>
          </p:cNvPicPr>
          <p:nvPr/>
        </p:nvPicPr>
        <p:blipFill>
          <a:blip r:embed="rId9" cstate="print"/>
          <a:srcRect/>
          <a:stretch>
            <a:fillRect/>
          </a:stretch>
        </p:blipFill>
        <p:spPr bwMode="auto">
          <a:xfrm>
            <a:off x="6901317" y="3380839"/>
            <a:ext cx="1537074" cy="574681"/>
          </a:xfrm>
          <a:prstGeom prst="rect">
            <a:avLst/>
          </a:prstGeom>
          <a:noFill/>
          <a:ln w="9525">
            <a:noFill/>
            <a:miter lim="800000"/>
            <a:headEnd/>
            <a:tailEnd/>
          </a:ln>
        </p:spPr>
      </p:pic>
      <p:pic>
        <p:nvPicPr>
          <p:cNvPr id="1133" name="Picture 12">
            <a:extLst>
              <a:ext uri="{FF2B5EF4-FFF2-40B4-BE49-F238E27FC236}">
                <a16:creationId xmlns:a16="http://schemas.microsoft.com/office/drawing/2014/main" id="{908B4E7F-A56F-C8C1-F3E4-D023703109EE}"/>
              </a:ext>
            </a:extLst>
          </p:cNvPr>
          <p:cNvPicPr>
            <a:picLocks noChangeAspect="1" noChangeArrowheads="1"/>
          </p:cNvPicPr>
          <p:nvPr/>
        </p:nvPicPr>
        <p:blipFill rotWithShape="1">
          <a:blip r:embed="rId10"/>
          <a:srcRect l="3501" t="8243" r="3648" b="4310"/>
          <a:stretch/>
        </p:blipFill>
        <p:spPr bwMode="auto">
          <a:xfrm>
            <a:off x="7127347" y="4063656"/>
            <a:ext cx="1048451" cy="675951"/>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110">
            <a:extLst>
              <a:ext uri="{FF2B5EF4-FFF2-40B4-BE49-F238E27FC236}">
                <a16:creationId xmlns:a16="http://schemas.microsoft.com/office/drawing/2014/main" id="{7B30824C-33F5-2E44-C3A9-034FA4018AE8}"/>
              </a:ext>
            </a:extLst>
          </p:cNvPr>
          <p:cNvPicPr>
            <a:picLocks noChangeAspect="1"/>
          </p:cNvPicPr>
          <p:nvPr/>
        </p:nvPicPr>
        <p:blipFill>
          <a:blip r:embed="rId11"/>
          <a:stretch>
            <a:fillRect/>
          </a:stretch>
        </p:blipFill>
        <p:spPr>
          <a:xfrm>
            <a:off x="3191481" y="2037957"/>
            <a:ext cx="1244307" cy="542600"/>
          </a:xfrm>
          <a:prstGeom prst="rect">
            <a:avLst/>
          </a:prstGeom>
        </p:spPr>
      </p:pic>
      <p:pic>
        <p:nvPicPr>
          <p:cNvPr id="1135" name="Picture 2">
            <a:extLst>
              <a:ext uri="{FF2B5EF4-FFF2-40B4-BE49-F238E27FC236}">
                <a16:creationId xmlns:a16="http://schemas.microsoft.com/office/drawing/2014/main" id="{803A9F72-B051-61EC-C0E4-32DAF2C1DDA1}"/>
              </a:ext>
            </a:extLst>
          </p:cNvPr>
          <p:cNvPicPr>
            <a:picLocks noChangeAspect="1" noChangeArrowheads="1"/>
          </p:cNvPicPr>
          <p:nvPr/>
        </p:nvPicPr>
        <p:blipFill>
          <a:blip r:embed="rId12"/>
          <a:srcRect/>
          <a:stretch/>
        </p:blipFill>
        <p:spPr bwMode="auto">
          <a:xfrm>
            <a:off x="7013263" y="5186110"/>
            <a:ext cx="1276617" cy="535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7" name="CuadroTexto 1136">
            <a:extLst>
              <a:ext uri="{FF2B5EF4-FFF2-40B4-BE49-F238E27FC236}">
                <a16:creationId xmlns:a16="http://schemas.microsoft.com/office/drawing/2014/main" id="{AF4B46C2-EEF8-C85A-F06A-9F50DF698A95}"/>
              </a:ext>
            </a:extLst>
          </p:cNvPr>
          <p:cNvSpPr txBox="1"/>
          <p:nvPr/>
        </p:nvSpPr>
        <p:spPr>
          <a:xfrm>
            <a:off x="7729482" y="1312881"/>
            <a:ext cx="4138618" cy="707886"/>
          </a:xfrm>
          <a:prstGeom prst="rect">
            <a:avLst/>
          </a:prstGeom>
          <a:noFill/>
        </p:spPr>
        <p:txBody>
          <a:bodyPr wrap="square" rtlCol="0">
            <a:spAutoFit/>
          </a:bodyPr>
          <a:lstStyle/>
          <a:p>
            <a:pPr algn="r"/>
            <a:r>
              <a:rPr lang="es-ES" sz="4000"/>
              <a:t>GreenJOBS</a:t>
            </a:r>
          </a:p>
        </p:txBody>
      </p:sp>
      <p:sp>
        <p:nvSpPr>
          <p:cNvPr id="1138" name="CuadroTexto 1137">
            <a:extLst>
              <a:ext uri="{FF2B5EF4-FFF2-40B4-BE49-F238E27FC236}">
                <a16:creationId xmlns:a16="http://schemas.microsoft.com/office/drawing/2014/main" id="{6E4F1E7F-5EE3-5C83-C967-7FDDE0B03750}"/>
              </a:ext>
            </a:extLst>
          </p:cNvPr>
          <p:cNvSpPr txBox="1"/>
          <p:nvPr/>
        </p:nvSpPr>
        <p:spPr>
          <a:xfrm>
            <a:off x="8890805" y="2230030"/>
            <a:ext cx="2954979" cy="1754326"/>
          </a:xfrm>
          <a:prstGeom prst="rect">
            <a:avLst/>
          </a:prstGeom>
          <a:noFill/>
        </p:spPr>
        <p:txBody>
          <a:bodyPr wrap="square" rtlCol="0">
            <a:spAutoFit/>
          </a:bodyPr>
          <a:lstStyle/>
          <a:p>
            <a:pPr algn="r"/>
            <a:r>
              <a:rPr lang="es-ES" sz="1800"/>
              <a:t>Leveraging the competitive advantages of end-of-life underground coal mines to maximise the creation of green and quality jobs</a:t>
            </a:r>
          </a:p>
          <a:p>
            <a:pPr algn="r"/>
            <a:endParaRPr lang="es-ES" sz="1800"/>
          </a:p>
        </p:txBody>
      </p:sp>
      <p:cxnSp>
        <p:nvCxnSpPr>
          <p:cNvPr id="1143" name="Conector recto 1142">
            <a:extLst>
              <a:ext uri="{FF2B5EF4-FFF2-40B4-BE49-F238E27FC236}">
                <a16:creationId xmlns:a16="http://schemas.microsoft.com/office/drawing/2014/main" id="{8EE33363-69C3-E0AB-1CAB-47A641D2C62B}"/>
              </a:ext>
            </a:extLst>
          </p:cNvPr>
          <p:cNvCxnSpPr>
            <a:cxnSpLocks/>
          </p:cNvCxnSpPr>
          <p:nvPr/>
        </p:nvCxnSpPr>
        <p:spPr>
          <a:xfrm>
            <a:off x="6953916" y="4017302"/>
            <a:ext cx="1382680" cy="0"/>
          </a:xfrm>
          <a:prstGeom prst="line">
            <a:avLst/>
          </a:prstGeom>
          <a:ln w="158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5" name="Conector recto 1144">
            <a:extLst>
              <a:ext uri="{FF2B5EF4-FFF2-40B4-BE49-F238E27FC236}">
                <a16:creationId xmlns:a16="http://schemas.microsoft.com/office/drawing/2014/main" id="{5B92AC29-5047-1E0C-BEE5-7988EBE5A832}"/>
              </a:ext>
            </a:extLst>
          </p:cNvPr>
          <p:cNvCxnSpPr>
            <a:cxnSpLocks/>
          </p:cNvCxnSpPr>
          <p:nvPr/>
        </p:nvCxnSpPr>
        <p:spPr>
          <a:xfrm>
            <a:off x="702334" y="3591105"/>
            <a:ext cx="1382680" cy="0"/>
          </a:xfrm>
          <a:prstGeom prst="line">
            <a:avLst/>
          </a:prstGeom>
          <a:ln w="158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6" name="Conector recto 1145">
            <a:extLst>
              <a:ext uri="{FF2B5EF4-FFF2-40B4-BE49-F238E27FC236}">
                <a16:creationId xmlns:a16="http://schemas.microsoft.com/office/drawing/2014/main" id="{7E4E89AD-1402-2BCD-09C4-58C2A0273493}"/>
              </a:ext>
            </a:extLst>
          </p:cNvPr>
          <p:cNvCxnSpPr>
            <a:cxnSpLocks/>
          </p:cNvCxnSpPr>
          <p:nvPr/>
        </p:nvCxnSpPr>
        <p:spPr>
          <a:xfrm>
            <a:off x="678797" y="4437209"/>
            <a:ext cx="1382680" cy="0"/>
          </a:xfrm>
          <a:prstGeom prst="line">
            <a:avLst/>
          </a:prstGeom>
          <a:ln w="158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7" name="Conector recto 1146">
            <a:extLst>
              <a:ext uri="{FF2B5EF4-FFF2-40B4-BE49-F238E27FC236}">
                <a16:creationId xmlns:a16="http://schemas.microsoft.com/office/drawing/2014/main" id="{9A523692-1F40-FF27-F78A-919E6EA692D7}"/>
              </a:ext>
            </a:extLst>
          </p:cNvPr>
          <p:cNvCxnSpPr>
            <a:cxnSpLocks/>
          </p:cNvCxnSpPr>
          <p:nvPr/>
        </p:nvCxnSpPr>
        <p:spPr>
          <a:xfrm>
            <a:off x="702334" y="5510775"/>
            <a:ext cx="1382680" cy="0"/>
          </a:xfrm>
          <a:prstGeom prst="line">
            <a:avLst/>
          </a:prstGeom>
          <a:ln w="158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9" name="Conector angular 1148">
            <a:extLst>
              <a:ext uri="{FF2B5EF4-FFF2-40B4-BE49-F238E27FC236}">
                <a16:creationId xmlns:a16="http://schemas.microsoft.com/office/drawing/2014/main" id="{9BCDDB39-07C8-9ACA-721B-196DE7ACF441}"/>
              </a:ext>
            </a:extLst>
          </p:cNvPr>
          <p:cNvCxnSpPr>
            <a:cxnSpLocks/>
            <a:stCxn id="1140" idx="2"/>
          </p:cNvCxnSpPr>
          <p:nvPr/>
        </p:nvCxnSpPr>
        <p:spPr>
          <a:xfrm rot="16200000" flipH="1">
            <a:off x="3667982" y="2754532"/>
            <a:ext cx="1420250" cy="1280582"/>
          </a:xfrm>
          <a:prstGeom prst="bentConnector3">
            <a:avLst>
              <a:gd name="adj1" fmla="val 18040"/>
            </a:avLst>
          </a:prstGeom>
          <a:ln w="28575" cap="flat">
            <a:solidFill>
              <a:schemeClr val="accent5">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52" name="Conector angular 1151">
            <a:extLst>
              <a:ext uri="{FF2B5EF4-FFF2-40B4-BE49-F238E27FC236}">
                <a16:creationId xmlns:a16="http://schemas.microsoft.com/office/drawing/2014/main" id="{97F0A343-46B7-92BF-4DB3-806358C2C7FA}"/>
              </a:ext>
            </a:extLst>
          </p:cNvPr>
          <p:cNvCxnSpPr>
            <a:cxnSpLocks/>
            <a:stCxn id="1139" idx="3"/>
          </p:cNvCxnSpPr>
          <p:nvPr/>
        </p:nvCxnSpPr>
        <p:spPr>
          <a:xfrm>
            <a:off x="2332194" y="4352455"/>
            <a:ext cx="737530" cy="1030841"/>
          </a:xfrm>
          <a:prstGeom prst="bentConnector2">
            <a:avLst/>
          </a:prstGeom>
          <a:ln w="28575" cap="flat">
            <a:solidFill>
              <a:schemeClr val="accent5">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55" name="Conector angular 1154">
            <a:extLst>
              <a:ext uri="{FF2B5EF4-FFF2-40B4-BE49-F238E27FC236}">
                <a16:creationId xmlns:a16="http://schemas.microsoft.com/office/drawing/2014/main" id="{B407BFBE-7727-3078-2D29-E1EBEF305FF0}"/>
              </a:ext>
            </a:extLst>
          </p:cNvPr>
          <p:cNvCxnSpPr>
            <a:cxnSpLocks/>
            <a:stCxn id="1141" idx="1"/>
          </p:cNvCxnSpPr>
          <p:nvPr/>
        </p:nvCxnSpPr>
        <p:spPr>
          <a:xfrm rot="10800000" flipV="1">
            <a:off x="5707727" y="4092337"/>
            <a:ext cx="1030422" cy="203966"/>
          </a:xfrm>
          <a:prstGeom prst="bentConnector3">
            <a:avLst>
              <a:gd name="adj1" fmla="val 50000"/>
            </a:avLst>
          </a:prstGeom>
          <a:ln w="28575" cap="flat">
            <a:solidFill>
              <a:schemeClr val="accent5">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58" name="Conector angular 1157">
            <a:extLst>
              <a:ext uri="{FF2B5EF4-FFF2-40B4-BE49-F238E27FC236}">
                <a16:creationId xmlns:a16="http://schemas.microsoft.com/office/drawing/2014/main" id="{09B37939-8680-F42D-871B-6F9863DCEC9D}"/>
              </a:ext>
            </a:extLst>
          </p:cNvPr>
          <p:cNvCxnSpPr>
            <a:cxnSpLocks/>
            <a:stCxn id="1142" idx="1"/>
          </p:cNvCxnSpPr>
          <p:nvPr/>
        </p:nvCxnSpPr>
        <p:spPr>
          <a:xfrm rot="10800000">
            <a:off x="5177084" y="4934871"/>
            <a:ext cx="1576427" cy="503901"/>
          </a:xfrm>
          <a:prstGeom prst="bentConnector3">
            <a:avLst>
              <a:gd name="adj1" fmla="val 50000"/>
            </a:avLst>
          </a:prstGeom>
          <a:ln w="28575" cap="flat">
            <a:solidFill>
              <a:schemeClr val="accent5">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162" name="CuadroTexto 1161">
            <a:extLst>
              <a:ext uri="{FF2B5EF4-FFF2-40B4-BE49-F238E27FC236}">
                <a16:creationId xmlns:a16="http://schemas.microsoft.com/office/drawing/2014/main" id="{12BA213B-DAD2-D2FA-4155-6542386B69C4}"/>
              </a:ext>
            </a:extLst>
          </p:cNvPr>
          <p:cNvSpPr txBox="1"/>
          <p:nvPr/>
        </p:nvSpPr>
        <p:spPr>
          <a:xfrm>
            <a:off x="8438391" y="3942854"/>
            <a:ext cx="3407393" cy="2246769"/>
          </a:xfrm>
          <a:prstGeom prst="rect">
            <a:avLst/>
          </a:prstGeom>
          <a:noFill/>
        </p:spPr>
        <p:txBody>
          <a:bodyPr wrap="square" rtlCol="0">
            <a:spAutoFit/>
          </a:bodyPr>
          <a:lstStyle/>
          <a:p>
            <a:pPr algn="r"/>
            <a:r>
              <a:rPr lang="es-ES">
                <a:solidFill>
                  <a:schemeClr val="bg2">
                    <a:lumMod val="50000"/>
                  </a:schemeClr>
                </a:solidFill>
              </a:rPr>
              <a:t>Coordinator: </a:t>
            </a:r>
          </a:p>
          <a:p>
            <a:pPr algn="r"/>
            <a:r>
              <a:rPr lang="es-ES">
                <a:solidFill>
                  <a:schemeClr val="bg2">
                    <a:lumMod val="50000"/>
                  </a:schemeClr>
                </a:solidFill>
              </a:rPr>
              <a:t>UNIVERSITY OF OVIEDO</a:t>
            </a:r>
          </a:p>
          <a:p>
            <a:pPr algn="r"/>
            <a:endParaRPr lang="es-ES"/>
          </a:p>
          <a:p>
            <a:pPr algn="r"/>
            <a:r>
              <a:rPr lang="es-ES">
                <a:solidFill>
                  <a:schemeClr val="bg1">
                    <a:lumMod val="50000"/>
                  </a:schemeClr>
                </a:solidFill>
              </a:rPr>
              <a:t>Call:​ </a:t>
            </a:r>
            <a:r>
              <a:rPr lang="es-ES"/>
              <a:t>RFCS-2021</a:t>
            </a:r>
          </a:p>
          <a:p>
            <a:pPr algn="r"/>
            <a:r>
              <a:rPr lang="es-ES">
                <a:solidFill>
                  <a:schemeClr val="bg1">
                    <a:lumMod val="50000"/>
                  </a:schemeClr>
                </a:solidFill>
              </a:rPr>
              <a:t>Start date:​ </a:t>
            </a:r>
            <a:r>
              <a:rPr lang="es-ES"/>
              <a:t>01/07/2022</a:t>
            </a:r>
          </a:p>
          <a:p>
            <a:pPr algn="r"/>
            <a:r>
              <a:rPr lang="es-ES">
                <a:solidFill>
                  <a:schemeClr val="bg1">
                    <a:lumMod val="50000"/>
                  </a:schemeClr>
                </a:solidFill>
              </a:rPr>
              <a:t>End date: </a:t>
            </a:r>
            <a:r>
              <a:rPr lang="es-ES"/>
              <a:t>31/12/2025​</a:t>
            </a:r>
          </a:p>
          <a:p>
            <a:pPr algn="r"/>
            <a:r>
              <a:rPr lang="es-ES">
                <a:solidFill>
                  <a:schemeClr val="bg1">
                    <a:lumMod val="50000"/>
                  </a:schemeClr>
                </a:solidFill>
              </a:rPr>
              <a:t>Total budget: </a:t>
            </a:r>
            <a:r>
              <a:rPr lang="es-ES"/>
              <a:t>2,202,647 €</a:t>
            </a:r>
          </a:p>
          <a:p>
            <a:pPr algn="r"/>
            <a:endParaRPr lang="es-ES"/>
          </a:p>
          <a:p>
            <a:pPr algn="r"/>
            <a:endParaRPr lang="es-ES"/>
          </a:p>
          <a:p>
            <a:pPr algn="r"/>
            <a:endParaRPr lang="es-ES"/>
          </a:p>
        </p:txBody>
      </p:sp>
      <p:pic>
        <p:nvPicPr>
          <p:cNvPr id="1185" name="Imagen 1184">
            <a:extLst>
              <a:ext uri="{FF2B5EF4-FFF2-40B4-BE49-F238E27FC236}">
                <a16:creationId xmlns:a16="http://schemas.microsoft.com/office/drawing/2014/main" id="{EA4CE33C-CFC0-4400-7385-69078164FCF4}"/>
              </a:ext>
            </a:extLst>
          </p:cNvPr>
          <p:cNvPicPr>
            <a:picLocks noChangeAspect="1"/>
          </p:cNvPicPr>
          <p:nvPr/>
        </p:nvPicPr>
        <p:blipFill>
          <a:blip r:embed="rId13"/>
          <a:stretch>
            <a:fillRect/>
          </a:stretch>
        </p:blipFill>
        <p:spPr>
          <a:xfrm>
            <a:off x="369671" y="459466"/>
            <a:ext cx="4324911" cy="1059818"/>
          </a:xfrm>
          <a:prstGeom prst="rect">
            <a:avLst/>
          </a:prstGeom>
        </p:spPr>
      </p:pic>
    </p:spTree>
    <p:extLst>
      <p:ext uri="{BB962C8B-B14F-4D97-AF65-F5344CB8AC3E}">
        <p14:creationId xmlns:p14="http://schemas.microsoft.com/office/powerpoint/2010/main" val="330924260"/>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11" name="Grupo 10">
            <a:extLst>
              <a:ext uri="{FF2B5EF4-FFF2-40B4-BE49-F238E27FC236}">
                <a16:creationId xmlns:a16="http://schemas.microsoft.com/office/drawing/2014/main" id="{7B52B274-4499-6BDF-FFD0-F7EF04045958}"/>
              </a:ext>
            </a:extLst>
          </p:cNvPr>
          <p:cNvGrpSpPr/>
          <p:nvPr/>
        </p:nvGrpSpPr>
        <p:grpSpPr>
          <a:xfrm>
            <a:off x="0" y="-10369"/>
            <a:ext cx="12192000" cy="6868373"/>
            <a:chOff x="0" y="-10369"/>
            <a:chExt cx="12192000" cy="6868373"/>
          </a:xfrm>
        </p:grpSpPr>
        <p:sp>
          <p:nvSpPr>
            <p:cNvPr id="12" name="Rectángulo 11">
              <a:extLst>
                <a:ext uri="{FF2B5EF4-FFF2-40B4-BE49-F238E27FC236}">
                  <a16:creationId xmlns:a16="http://schemas.microsoft.com/office/drawing/2014/main" id="{A9E4BDEA-6702-41D8-9073-87C0831F086A}"/>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50">
              <a:extLst>
                <a:ext uri="{FF2B5EF4-FFF2-40B4-BE49-F238E27FC236}">
                  <a16:creationId xmlns:a16="http://schemas.microsoft.com/office/drawing/2014/main" id="{47BFCA44-9763-83E7-BDD8-9FA63653F82F}"/>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5" name="Picture 8" descr="Blue text on a black background&#10;&#10;AI-generated content may be incorrect.">
              <a:extLst>
                <a:ext uri="{FF2B5EF4-FFF2-40B4-BE49-F238E27FC236}">
                  <a16:creationId xmlns:a16="http://schemas.microsoft.com/office/drawing/2014/main" id="{E08EDF55-2983-0D9C-6416-7094CE1A1165}"/>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6" name="Imagen 15" descr="Logotipo&#10;&#10;Descripción generada automáticamente">
              <a:extLst>
                <a:ext uri="{FF2B5EF4-FFF2-40B4-BE49-F238E27FC236}">
                  <a16:creationId xmlns:a16="http://schemas.microsoft.com/office/drawing/2014/main" id="{8F935A3E-AC48-7132-56E9-8FC8481BA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7" name="Conector recto 16">
              <a:extLst>
                <a:ext uri="{FF2B5EF4-FFF2-40B4-BE49-F238E27FC236}">
                  <a16:creationId xmlns:a16="http://schemas.microsoft.com/office/drawing/2014/main" id="{688D9543-F7D8-C8D2-B9D3-1CF73B1F83FE}"/>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9">
            <a:extLst>
              <a:ext uri="{FF2B5EF4-FFF2-40B4-BE49-F238E27FC236}">
                <a16:creationId xmlns:a16="http://schemas.microsoft.com/office/drawing/2014/main" id="{5C2528DE-335F-9A5D-3795-985456BE02B0}"/>
              </a:ext>
            </a:extLst>
          </p:cNvPr>
          <p:cNvSpPr/>
          <p:nvPr/>
        </p:nvSpPr>
        <p:spPr>
          <a:xfrm>
            <a:off x="593529" y="1347185"/>
            <a:ext cx="5893332" cy="3407695"/>
          </a:xfrm>
          <a:prstGeom prst="roundRect">
            <a:avLst>
              <a:gd name="adj" fmla="val 13266"/>
            </a:avLst>
          </a:prstGeom>
          <a:solidFill>
            <a:schemeClr val="bg1"/>
          </a:solidFill>
          <a:ln>
            <a:noFill/>
          </a:ln>
          <a:effectLst>
            <a:outerShdw blurRad="342900" dist="762481" dir="2700000" sx="91000" sy="91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10</a:t>
            </a:fld>
            <a:endParaRPr lang="en-IE"/>
          </a:p>
        </p:txBody>
      </p:sp>
      <p:sp>
        <p:nvSpPr>
          <p:cNvPr id="19" name="CuadroTexto 18">
            <a:extLst>
              <a:ext uri="{FF2B5EF4-FFF2-40B4-BE49-F238E27FC236}">
                <a16:creationId xmlns:a16="http://schemas.microsoft.com/office/drawing/2014/main" id="{D26278FE-0EC9-C561-FB86-CB8B45F0EBF7}"/>
              </a:ext>
            </a:extLst>
          </p:cNvPr>
          <p:cNvSpPr txBox="1"/>
          <p:nvPr/>
        </p:nvSpPr>
        <p:spPr>
          <a:xfrm>
            <a:off x="1127620" y="1892174"/>
            <a:ext cx="2994429" cy="2519023"/>
          </a:xfrm>
          <a:prstGeom prst="rect">
            <a:avLst/>
          </a:prstGeom>
          <a:noFill/>
        </p:spPr>
        <p:txBody>
          <a:bodyPr wrap="square">
            <a:spAutoFit/>
          </a:bodyPr>
          <a:lstStyle/>
          <a:p>
            <a:pPr>
              <a:lnSpc>
                <a:spcPct val="114000"/>
              </a:lnSpc>
              <a:tabLst>
                <a:tab pos="2690813" algn="l"/>
              </a:tabLst>
            </a:pPr>
            <a:r>
              <a:rPr lang="en-US" altLang="en-US" sz="2000" dirty="0"/>
              <a:t>Training and re-skilling </a:t>
            </a:r>
            <a:r>
              <a:rPr lang="en-US" altLang="en-US" sz="2000" dirty="0" err="1"/>
              <a:t>programmes</a:t>
            </a:r>
            <a:r>
              <a:rPr lang="en-US" altLang="en-US" sz="2000" dirty="0"/>
              <a:t> addressing the skill gaps of former coal mining workers to facilitate the development of the business alternatives.</a:t>
            </a:r>
          </a:p>
        </p:txBody>
      </p:sp>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4545513" cy="646331"/>
          </a:xfrm>
          <a:prstGeom prst="rect">
            <a:avLst/>
          </a:prstGeom>
          <a:noFill/>
        </p:spPr>
        <p:txBody>
          <a:bodyPr wrap="square">
            <a:spAutoFit/>
          </a:bodyPr>
          <a:lstStyle/>
          <a:p>
            <a:r>
              <a:rPr lang="en-GB" sz="3600" b="1" dirty="0">
                <a:solidFill>
                  <a:schemeClr val="accent1">
                    <a:lumMod val="50000"/>
                  </a:schemeClr>
                </a:solidFill>
                <a:latin typeface="Arial" panose="020B0604020202020204" pitchFamily="34" charset="0"/>
                <a:cs typeface="Times New Roman" panose="02020603050405020304" pitchFamily="18" charset="0"/>
              </a:rPr>
              <a:t>Main results 3/4</a:t>
            </a:r>
            <a:endParaRPr lang="en-GB" sz="3400" dirty="0">
              <a:solidFill>
                <a:schemeClr val="accent1">
                  <a:lumMod val="50000"/>
                </a:schemeClr>
              </a:solidFill>
            </a:endParaRPr>
          </a:p>
        </p:txBody>
      </p:sp>
      <p:pic>
        <p:nvPicPr>
          <p:cNvPr id="3" name="Picture 5">
            <a:extLst>
              <a:ext uri="{FF2B5EF4-FFF2-40B4-BE49-F238E27FC236}">
                <a16:creationId xmlns:a16="http://schemas.microsoft.com/office/drawing/2014/main" id="{7EE41ADD-12BB-80CA-9EAD-DC0465A9134E}"/>
              </a:ext>
            </a:extLst>
          </p:cNvPr>
          <p:cNvPicPr>
            <a:picLocks noChangeAspect="1" noChangeArrowheads="1"/>
          </p:cNvPicPr>
          <p:nvPr/>
        </p:nvPicPr>
        <p:blipFill rotWithShape="1">
          <a:blip r:embed="rId5"/>
          <a:srcRect l="5765" r="4902"/>
          <a:stretch/>
        </p:blipFill>
        <p:spPr bwMode="auto">
          <a:xfrm>
            <a:off x="4583259" y="1293592"/>
            <a:ext cx="7225778" cy="4270816"/>
          </a:xfrm>
          <a:prstGeom prst="round2DiagRect">
            <a:avLst>
              <a:gd name="adj1" fmla="val 16667"/>
              <a:gd name="adj2" fmla="val 0"/>
            </a:avLst>
          </a:prstGeom>
          <a:ln w="88900" cap="sq">
            <a:solidFill>
              <a:srgbClr val="FFFFFF"/>
            </a:solidFill>
            <a:miter lim="800000"/>
          </a:ln>
          <a:effectLst>
            <a:outerShdw blurRad="254000" algn="tl" rotWithShape="0">
              <a:schemeClr val="accent1">
                <a:lumMod val="75000"/>
                <a:alpha val="43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064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26DF0493-0859-9BDF-EFAC-0CF59594D9D6}"/>
            </a:ext>
          </a:extLst>
        </p:cNvPr>
        <p:cNvGrpSpPr/>
        <p:nvPr/>
      </p:nvGrpSpPr>
      <p:grpSpPr>
        <a:xfrm>
          <a:off x="0" y="0"/>
          <a:ext cx="0" cy="0"/>
          <a:chOff x="0" y="0"/>
          <a:chExt cx="0" cy="0"/>
        </a:xfrm>
      </p:grpSpPr>
      <p:pic>
        <p:nvPicPr>
          <p:cNvPr id="49" name="Imagen 48">
            <a:extLst>
              <a:ext uri="{FF2B5EF4-FFF2-40B4-BE49-F238E27FC236}">
                <a16:creationId xmlns:a16="http://schemas.microsoft.com/office/drawing/2014/main" id="{0A7D5B5B-C19C-FA02-282F-620C9B746D9F}"/>
              </a:ext>
            </a:extLst>
          </p:cNvPr>
          <p:cNvPicPr>
            <a:picLocks noChangeAspect="1"/>
          </p:cNvPicPr>
          <p:nvPr/>
        </p:nvPicPr>
        <p:blipFill>
          <a:blip r:embed="rId3"/>
          <a:stretch>
            <a:fillRect/>
          </a:stretch>
        </p:blipFill>
        <p:spPr>
          <a:xfrm>
            <a:off x="8000415" y="1308828"/>
            <a:ext cx="4191585" cy="5058481"/>
          </a:xfrm>
          <a:prstGeom prst="rect">
            <a:avLst/>
          </a:prstGeom>
        </p:spPr>
      </p:pic>
      <p:grpSp>
        <p:nvGrpSpPr>
          <p:cNvPr id="11" name="Grupo 10">
            <a:extLst>
              <a:ext uri="{FF2B5EF4-FFF2-40B4-BE49-F238E27FC236}">
                <a16:creationId xmlns:a16="http://schemas.microsoft.com/office/drawing/2014/main" id="{2D2F2FF3-0D4D-FE0B-D868-7CA860E74695}"/>
              </a:ext>
            </a:extLst>
          </p:cNvPr>
          <p:cNvGrpSpPr/>
          <p:nvPr/>
        </p:nvGrpSpPr>
        <p:grpSpPr>
          <a:xfrm>
            <a:off x="0" y="0"/>
            <a:ext cx="12192000" cy="6868373"/>
            <a:chOff x="0" y="-10369"/>
            <a:chExt cx="12192000" cy="6868373"/>
          </a:xfrm>
        </p:grpSpPr>
        <p:sp>
          <p:nvSpPr>
            <p:cNvPr id="12" name="Rectángulo 11">
              <a:extLst>
                <a:ext uri="{FF2B5EF4-FFF2-40B4-BE49-F238E27FC236}">
                  <a16:creationId xmlns:a16="http://schemas.microsoft.com/office/drawing/2014/main" id="{3FBF7305-BE18-C0F0-8EBF-F786D8EBDC1E}"/>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50">
              <a:extLst>
                <a:ext uri="{FF2B5EF4-FFF2-40B4-BE49-F238E27FC236}">
                  <a16:creationId xmlns:a16="http://schemas.microsoft.com/office/drawing/2014/main" id="{6BC9D502-7387-5D84-D5D2-5302601A5AB5}"/>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5" name="Picture 8" descr="Blue text on a black background&#10;&#10;AI-generated content may be incorrect.">
              <a:extLst>
                <a:ext uri="{FF2B5EF4-FFF2-40B4-BE49-F238E27FC236}">
                  <a16:creationId xmlns:a16="http://schemas.microsoft.com/office/drawing/2014/main" id="{551A7B5F-E464-8C48-9426-C1544B7B86E3}"/>
                </a:ext>
              </a:extLst>
            </p:cNvPr>
            <p:cNvPicPr>
              <a:picLocks noChangeAspect="1"/>
            </p:cNvPicPr>
            <p:nvPr/>
          </p:nvPicPr>
          <p:blipFill>
            <a:blip r:embed="rId4"/>
            <a:stretch>
              <a:fillRect/>
            </a:stretch>
          </p:blipFill>
          <p:spPr>
            <a:xfrm>
              <a:off x="9647221" y="452554"/>
              <a:ext cx="2188000" cy="488170"/>
            </a:xfrm>
            <a:prstGeom prst="rect">
              <a:avLst/>
            </a:prstGeom>
          </p:spPr>
        </p:pic>
        <p:pic>
          <p:nvPicPr>
            <p:cNvPr id="16" name="Imagen 15" descr="Logotipo&#10;&#10;Descripción generada automáticamente">
              <a:extLst>
                <a:ext uri="{FF2B5EF4-FFF2-40B4-BE49-F238E27FC236}">
                  <a16:creationId xmlns:a16="http://schemas.microsoft.com/office/drawing/2014/main" id="{21899291-25F8-057E-7983-3690A9F8A8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7" name="Conector recto 16">
              <a:extLst>
                <a:ext uri="{FF2B5EF4-FFF2-40B4-BE49-F238E27FC236}">
                  <a16:creationId xmlns:a16="http://schemas.microsoft.com/office/drawing/2014/main" id="{A93EB155-9B38-E3B7-FD38-6EDF07CCE2D5}"/>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
            <a:extLst>
              <a:ext uri="{FF2B5EF4-FFF2-40B4-BE49-F238E27FC236}">
                <a16:creationId xmlns:a16="http://schemas.microsoft.com/office/drawing/2014/main" id="{3FDD9BA6-F900-E6B3-D598-6FF655BBA17C}"/>
              </a:ext>
            </a:extLst>
          </p:cNvPr>
          <p:cNvSpPr txBox="1"/>
          <p:nvPr/>
        </p:nvSpPr>
        <p:spPr>
          <a:xfrm>
            <a:off x="403676" y="350426"/>
            <a:ext cx="6645801" cy="1200329"/>
          </a:xfrm>
          <a:prstGeom prst="rect">
            <a:avLst/>
          </a:prstGeom>
          <a:noFill/>
        </p:spPr>
        <p:txBody>
          <a:bodyPr wrap="square">
            <a:spAutoFit/>
          </a:bodyPr>
          <a:lstStyle/>
          <a:p>
            <a:r>
              <a:rPr lang="en-GB" sz="3600" b="1" dirty="0">
                <a:solidFill>
                  <a:schemeClr val="accent1">
                    <a:lumMod val="50000"/>
                  </a:schemeClr>
                </a:solidFill>
                <a:latin typeface="Arial" panose="020B0604020202020204" pitchFamily="34" charset="0"/>
                <a:cs typeface="Times New Roman" panose="02020603050405020304" pitchFamily="18" charset="0"/>
              </a:rPr>
              <a:t>What factors influence the acceptance of lower wages?</a:t>
            </a:r>
            <a:endParaRPr lang="en-GB" sz="3400" dirty="0">
              <a:solidFill>
                <a:schemeClr val="accent1">
                  <a:lumMod val="50000"/>
                </a:schemeClr>
              </a:solidFill>
            </a:endParaRPr>
          </a:p>
        </p:txBody>
      </p:sp>
      <p:sp>
        <p:nvSpPr>
          <p:cNvPr id="24" name="pole tekstowe 22">
            <a:extLst>
              <a:ext uri="{FF2B5EF4-FFF2-40B4-BE49-F238E27FC236}">
                <a16:creationId xmlns:a16="http://schemas.microsoft.com/office/drawing/2014/main" id="{BDA51C71-2EBE-D52F-2319-57DC3346E8A6}"/>
              </a:ext>
            </a:extLst>
          </p:cNvPr>
          <p:cNvSpPr txBox="1"/>
          <p:nvPr/>
        </p:nvSpPr>
        <p:spPr>
          <a:xfrm>
            <a:off x="3832112" y="1654528"/>
            <a:ext cx="4093340" cy="4472136"/>
          </a:xfrm>
          <a:prstGeom prst="rect">
            <a:avLst/>
          </a:prstGeom>
          <a:solidFill>
            <a:schemeClr val="bg2">
              <a:lumMod val="60000"/>
              <a:lumOff val="40000"/>
            </a:schemeClr>
          </a:solidFill>
        </p:spPr>
        <p:txBody>
          <a:bodyPr wrap="square">
            <a:spAutoFit/>
          </a:bodyPr>
          <a:lstStyle/>
          <a:p>
            <a:pPr marL="343586" indent="-343586">
              <a:lnSpc>
                <a:spcPct val="120000"/>
              </a:lnSpc>
              <a:buFont typeface="+mj-lt"/>
              <a:buAutoNum type="arabicPeriod"/>
            </a:pPr>
            <a:r>
              <a:rPr lang="pl-PL" sz="1403" kern="100" dirty="0" err="1">
                <a:solidFill>
                  <a:srgbClr val="637CEF"/>
                </a:solidFill>
                <a:latin typeface="Segoe UI" panose="020B0502040204020203" pitchFamily="34" charset="0"/>
                <a:ea typeface="Segoe UI" panose="020B0502040204020203" pitchFamily="34" charset="0"/>
              </a:rPr>
              <a:t>Long</a:t>
            </a:r>
            <a:r>
              <a:rPr lang="pl-PL" sz="1403" kern="100" dirty="0">
                <a:solidFill>
                  <a:srgbClr val="637CEF"/>
                </a:solidFill>
                <a:latin typeface="Segoe UI" panose="020B0502040204020203" pitchFamily="34" charset="0"/>
                <a:ea typeface="Segoe UI" panose="020B0502040204020203" pitchFamily="34" charset="0"/>
              </a:rPr>
              <a:t>-term </a:t>
            </a:r>
            <a:r>
              <a:rPr lang="pl-PL" sz="1403" kern="100" dirty="0" err="1">
                <a:solidFill>
                  <a:srgbClr val="637CEF"/>
                </a:solidFill>
                <a:latin typeface="Segoe UI" panose="020B0502040204020203" pitchFamily="34" charset="0"/>
                <a:ea typeface="Segoe UI" panose="020B0502040204020203" pitchFamily="34" charset="0"/>
              </a:rPr>
              <a:t>job</a:t>
            </a:r>
            <a:r>
              <a:rPr lang="pl-PL" sz="1403" kern="100" dirty="0">
                <a:solidFill>
                  <a:srgbClr val="637CEF"/>
                </a:solidFill>
                <a:latin typeface="Segoe UI" panose="020B0502040204020203" pitchFamily="34" charset="0"/>
                <a:ea typeface="Segoe UI" panose="020B0502040204020203" pitchFamily="34" charset="0"/>
              </a:rPr>
              <a:t> </a:t>
            </a:r>
            <a:r>
              <a:rPr lang="pl-PL" sz="1403" kern="100" dirty="0" err="1">
                <a:solidFill>
                  <a:srgbClr val="637CEF"/>
                </a:solidFill>
                <a:latin typeface="Segoe UI" panose="020B0502040204020203" pitchFamily="34" charset="0"/>
                <a:ea typeface="Segoe UI" panose="020B0502040204020203" pitchFamily="34" charset="0"/>
              </a:rPr>
              <a:t>security</a:t>
            </a:r>
            <a:r>
              <a:rPr lang="pl-PL" sz="1403" kern="100" dirty="0">
                <a:solidFill>
                  <a:srgbClr val="637CEF"/>
                </a:solidFill>
                <a:latin typeface="Segoe UI" panose="020B0502040204020203" pitchFamily="34" charset="0"/>
                <a:ea typeface="Segoe UI" panose="020B0502040204020203" pitchFamily="34" charset="0"/>
              </a:rPr>
              <a:t> </a:t>
            </a:r>
          </a:p>
          <a:p>
            <a:pPr marL="343586" indent="-343586">
              <a:lnSpc>
                <a:spcPct val="120000"/>
              </a:lnSpc>
              <a:buFont typeface="+mj-lt"/>
              <a:buAutoNum type="arabicPeriod"/>
            </a:pPr>
            <a:r>
              <a:rPr lang="en-US" sz="1403" kern="100" dirty="0">
                <a:solidFill>
                  <a:srgbClr val="E3008C"/>
                </a:solidFill>
                <a:latin typeface="Segoe UI" panose="020B0502040204020203" pitchFamily="34" charset="0"/>
                <a:ea typeface="Segoe UI" panose="020B0502040204020203" pitchFamily="34" charset="0"/>
              </a:rPr>
              <a:t>Better working environment and reduced occupational risks </a:t>
            </a:r>
            <a:endParaRPr lang="pl-PL" sz="1403" kern="100" dirty="0">
              <a:solidFill>
                <a:srgbClr val="E3008C"/>
              </a:solidFill>
              <a:latin typeface="Segoe UI" panose="020B0502040204020203" pitchFamily="34" charset="0"/>
              <a:ea typeface="Segoe UI" panose="020B0502040204020203" pitchFamily="34" charset="0"/>
            </a:endParaRPr>
          </a:p>
          <a:p>
            <a:pPr marL="343586" indent="-343586">
              <a:lnSpc>
                <a:spcPct val="120000"/>
              </a:lnSpc>
              <a:buFont typeface="+mj-lt"/>
              <a:buAutoNum type="arabicPeriod"/>
            </a:pPr>
            <a:r>
              <a:rPr lang="en-US" sz="1403" kern="100" dirty="0">
                <a:solidFill>
                  <a:srgbClr val="2AA0A4"/>
                </a:solidFill>
                <a:latin typeface="Segoe UI" panose="020B0502040204020203" pitchFamily="34" charset="0"/>
                <a:ea typeface="Segoe UI" panose="020B0502040204020203" pitchFamily="34" charset="0"/>
              </a:rPr>
              <a:t>Career develop</a:t>
            </a:r>
            <a:r>
              <a:rPr lang="pl-PL" sz="1403" kern="100" dirty="0">
                <a:solidFill>
                  <a:srgbClr val="2AA0A4"/>
                </a:solidFill>
                <a:latin typeface="Segoe UI" panose="020B0502040204020203" pitchFamily="34" charset="0"/>
                <a:ea typeface="Segoe UI" panose="020B0502040204020203" pitchFamily="34" charset="0"/>
              </a:rPr>
              <a:t>.</a:t>
            </a:r>
            <a:r>
              <a:rPr lang="en-US" sz="1403" kern="100" dirty="0">
                <a:solidFill>
                  <a:srgbClr val="2AA0A4"/>
                </a:solidFill>
                <a:latin typeface="Segoe UI" panose="020B0502040204020203" pitchFamily="34" charset="0"/>
                <a:ea typeface="Segoe UI" panose="020B0502040204020203" pitchFamily="34" charset="0"/>
              </a:rPr>
              <a:t> and promotion prospects</a:t>
            </a:r>
            <a:endParaRPr lang="pl-PL" sz="1403" kern="100" dirty="0">
              <a:solidFill>
                <a:srgbClr val="2AA0A4"/>
              </a:solidFill>
              <a:latin typeface="Segoe UI" panose="020B0502040204020203" pitchFamily="34" charset="0"/>
              <a:ea typeface="Segoe UI" panose="020B0502040204020203" pitchFamily="34" charset="0"/>
            </a:endParaRPr>
          </a:p>
          <a:p>
            <a:pPr marL="343586" indent="-343586">
              <a:lnSpc>
                <a:spcPct val="120000"/>
              </a:lnSpc>
              <a:buFont typeface="+mj-lt"/>
              <a:buAutoNum type="arabicPeriod"/>
            </a:pPr>
            <a:r>
              <a:rPr lang="en-US" sz="1403" kern="100" dirty="0">
                <a:solidFill>
                  <a:srgbClr val="9373C0"/>
                </a:solidFill>
                <a:latin typeface="Segoe UI" panose="020B0502040204020203" pitchFamily="34" charset="0"/>
                <a:ea typeface="Segoe UI" panose="020B0502040204020203" pitchFamily="34" charset="0"/>
              </a:rPr>
              <a:t>Access to training and opportunities to improve skills</a:t>
            </a:r>
            <a:endParaRPr lang="pl-PL" sz="1403" kern="100" dirty="0">
              <a:solidFill>
                <a:srgbClr val="9373C0"/>
              </a:solidFill>
              <a:latin typeface="Segoe UI" panose="020B0502040204020203" pitchFamily="34" charset="0"/>
              <a:ea typeface="Segoe UI" panose="020B0502040204020203" pitchFamily="34" charset="0"/>
            </a:endParaRPr>
          </a:p>
          <a:p>
            <a:pPr marL="343586" indent="-343586">
              <a:lnSpc>
                <a:spcPct val="120000"/>
              </a:lnSpc>
              <a:buFont typeface="+mj-lt"/>
              <a:buAutoNum type="arabicPeriod"/>
            </a:pPr>
            <a:r>
              <a:rPr lang="en-US" sz="1403" kern="100" dirty="0">
                <a:solidFill>
                  <a:srgbClr val="13A10E"/>
                </a:solidFill>
                <a:latin typeface="Segoe UI" panose="020B0502040204020203" pitchFamily="34" charset="0"/>
                <a:ea typeface="Segoe UI" panose="020B0502040204020203" pitchFamily="34" charset="0"/>
              </a:rPr>
              <a:t>Additional benefits e.g.: additional health insurance, additional holidays, etc.</a:t>
            </a:r>
            <a:endParaRPr lang="pl-PL" sz="1403" kern="100" dirty="0">
              <a:solidFill>
                <a:srgbClr val="13A10E"/>
              </a:solidFill>
              <a:latin typeface="Segoe UI" panose="020B0502040204020203" pitchFamily="34" charset="0"/>
              <a:ea typeface="Segoe UI" panose="020B0502040204020203" pitchFamily="34" charset="0"/>
            </a:endParaRPr>
          </a:p>
          <a:p>
            <a:pPr marL="343586" indent="-343586">
              <a:lnSpc>
                <a:spcPct val="120000"/>
              </a:lnSpc>
              <a:buFont typeface="+mj-lt"/>
              <a:buAutoNum type="arabicPeriod"/>
            </a:pPr>
            <a:r>
              <a:rPr lang="en-US" sz="1403" kern="100" dirty="0">
                <a:solidFill>
                  <a:srgbClr val="3A96DD"/>
                </a:solidFill>
                <a:latin typeface="Segoe UI" panose="020B0502040204020203" pitchFamily="34" charset="0"/>
                <a:ea typeface="Segoe UI" panose="020B0502040204020203" pitchFamily="34" charset="0"/>
              </a:rPr>
              <a:t>Shorter travel time and convenient location</a:t>
            </a:r>
            <a:endParaRPr lang="pl-PL" sz="1403" kern="100" dirty="0">
              <a:solidFill>
                <a:srgbClr val="3A96DD"/>
              </a:solidFill>
              <a:latin typeface="Segoe UI" panose="020B0502040204020203" pitchFamily="34" charset="0"/>
              <a:ea typeface="Segoe UI" panose="020B0502040204020203" pitchFamily="34" charset="0"/>
            </a:endParaRPr>
          </a:p>
          <a:p>
            <a:pPr marL="343586" indent="-343586">
              <a:lnSpc>
                <a:spcPct val="120000"/>
              </a:lnSpc>
              <a:buFont typeface="+mj-lt"/>
              <a:buAutoNum type="arabicPeriod"/>
            </a:pPr>
            <a:r>
              <a:rPr lang="en-US" sz="1403" kern="100" dirty="0">
                <a:solidFill>
                  <a:srgbClr val="CA5010"/>
                </a:solidFill>
                <a:latin typeface="Segoe UI" panose="020B0502040204020203" pitchFamily="34" charset="0"/>
                <a:ea typeface="Segoe UI" panose="020B0502040204020203" pitchFamily="34" charset="0"/>
              </a:rPr>
              <a:t>Access to retraining support and mentoring programs from the employer</a:t>
            </a:r>
            <a:endParaRPr lang="pl-PL" sz="1403" kern="100" dirty="0">
              <a:solidFill>
                <a:srgbClr val="CA5010"/>
              </a:solidFill>
              <a:latin typeface="Segoe UI" panose="020B0502040204020203" pitchFamily="34" charset="0"/>
              <a:ea typeface="Segoe UI" panose="020B0502040204020203" pitchFamily="34" charset="0"/>
            </a:endParaRPr>
          </a:p>
          <a:p>
            <a:pPr marL="343586" indent="-343586">
              <a:lnSpc>
                <a:spcPct val="120000"/>
              </a:lnSpc>
              <a:buFont typeface="+mj-lt"/>
              <a:buAutoNum type="arabicPeriod"/>
            </a:pPr>
            <a:r>
              <a:rPr lang="en-US" sz="1403" kern="100" dirty="0">
                <a:solidFill>
                  <a:srgbClr val="57811B"/>
                </a:solidFill>
                <a:latin typeface="Segoe UI" panose="020B0502040204020203" pitchFamily="34" charset="0"/>
                <a:ea typeface="Segoe UI" panose="020B0502040204020203" pitchFamily="34" charset="0"/>
              </a:rPr>
              <a:t>Possibility of flexible working hours and better conditions for family life</a:t>
            </a:r>
            <a:endParaRPr lang="pl-PL" sz="1403" kern="100" dirty="0">
              <a:solidFill>
                <a:srgbClr val="57811B"/>
              </a:solidFill>
              <a:latin typeface="Segoe UI" panose="020B0502040204020203" pitchFamily="34" charset="0"/>
              <a:ea typeface="Segoe UI" panose="020B0502040204020203" pitchFamily="34" charset="0"/>
            </a:endParaRPr>
          </a:p>
          <a:p>
            <a:pPr marL="343586" indent="-343586">
              <a:lnSpc>
                <a:spcPct val="120000"/>
              </a:lnSpc>
              <a:buFont typeface="+mj-lt"/>
              <a:buAutoNum type="arabicPeriod"/>
            </a:pPr>
            <a:r>
              <a:rPr lang="en-US" sz="1403" kern="100" dirty="0">
                <a:solidFill>
                  <a:srgbClr val="B146C2"/>
                </a:solidFill>
                <a:latin typeface="Segoe UI" panose="020B0502040204020203" pitchFamily="34" charset="0"/>
                <a:ea typeface="Segoe UI" panose="020B0502040204020203" pitchFamily="34" charset="0"/>
              </a:rPr>
              <a:t>Personal job satisfaction, sense of professional fulfillment</a:t>
            </a:r>
            <a:endParaRPr lang="pl-PL" sz="1403" kern="100" dirty="0">
              <a:solidFill>
                <a:srgbClr val="B146C2"/>
              </a:solidFill>
              <a:latin typeface="Segoe UI" panose="020B0502040204020203" pitchFamily="34" charset="0"/>
              <a:ea typeface="Segoe UI" panose="020B0502040204020203" pitchFamily="34" charset="0"/>
            </a:endParaRPr>
          </a:p>
          <a:p>
            <a:pPr marL="343586" indent="-343586">
              <a:lnSpc>
                <a:spcPct val="120000"/>
              </a:lnSpc>
              <a:buFont typeface="+mj-lt"/>
              <a:buAutoNum type="arabicPeriod"/>
            </a:pPr>
            <a:r>
              <a:rPr lang="pl-PL" sz="1403" kern="100" dirty="0">
                <a:solidFill>
                  <a:srgbClr val="AE8C00"/>
                </a:solidFill>
                <a:uFill>
                  <a:solidFill>
                    <a:srgbClr val="000000"/>
                  </a:solidFill>
                </a:uFill>
                <a:latin typeface="Segoe UI" panose="020B0502040204020203" pitchFamily="34" charset="0"/>
                <a:ea typeface="Segoe UI" panose="020B0502040204020203" pitchFamily="34" charset="0"/>
                <a:cs typeface="Segoe UI" panose="020B0502040204020203" pitchFamily="34" charset="0"/>
              </a:rPr>
              <a:t>I </a:t>
            </a:r>
            <a:r>
              <a:rPr lang="en-US" sz="1403" kern="100" dirty="0">
                <a:solidFill>
                  <a:srgbClr val="AE8C00"/>
                </a:solidFill>
                <a:uFill>
                  <a:solidFill>
                    <a:srgbClr val="000000"/>
                  </a:solidFill>
                </a:uFill>
                <a:latin typeface="Segoe UI" panose="020B0502040204020203" pitchFamily="34" charset="0"/>
                <a:ea typeface="Segoe UI" panose="020B0502040204020203" pitchFamily="34" charset="0"/>
                <a:cs typeface="Segoe UI" panose="020B0502040204020203" pitchFamily="34" charset="0"/>
              </a:rPr>
              <a:t>do not accept a lower salary</a:t>
            </a:r>
            <a:endParaRPr lang="pl-PL" sz="1403" kern="100" dirty="0">
              <a:solidFill>
                <a:srgbClr val="AE8C00"/>
              </a:solidFill>
              <a:uFill>
                <a:solidFill>
                  <a:srgbClr val="000000"/>
                </a:solidFill>
              </a:uFill>
              <a:latin typeface="Segoe UI" panose="020B0502040204020203" pitchFamily="34" charset="0"/>
              <a:ea typeface="Segoe UI" panose="020B0502040204020203" pitchFamily="34" charset="0"/>
              <a:cs typeface="Segoe UI" panose="020B0502040204020203" pitchFamily="34" charset="0"/>
            </a:endParaRPr>
          </a:p>
          <a:p>
            <a:pPr marL="343586" indent="-343586">
              <a:lnSpc>
                <a:spcPct val="120000"/>
              </a:lnSpc>
              <a:buFont typeface="+mj-lt"/>
              <a:buAutoNum type="arabicPeriod"/>
            </a:pPr>
            <a:r>
              <a:rPr lang="pl-PL" sz="1403" kern="100" dirty="0" err="1">
                <a:solidFill>
                  <a:srgbClr val="637CEF"/>
                </a:solidFill>
                <a:latin typeface="Segoe UI" panose="020B0502040204020203" pitchFamily="34" charset="0"/>
                <a:ea typeface="Segoe UI" panose="020B0502040204020203" pitchFamily="34" charset="0"/>
              </a:rPr>
              <a:t>Others</a:t>
            </a:r>
            <a:endParaRPr lang="pl-PL" sz="701" kern="100" dirty="0">
              <a:solidFill>
                <a:srgbClr val="637CEF"/>
              </a:solidFill>
              <a:latin typeface="Segoe UI" panose="020B0502040204020203" pitchFamily="34" charset="0"/>
              <a:ea typeface="Segoe UI" panose="020B0502040204020203" pitchFamily="34" charset="0"/>
            </a:endParaRPr>
          </a:p>
        </p:txBody>
      </p:sp>
      <p:pic>
        <p:nvPicPr>
          <p:cNvPr id="29" name="Picture 6">
            <a:extLst>
              <a:ext uri="{FF2B5EF4-FFF2-40B4-BE49-F238E27FC236}">
                <a16:creationId xmlns:a16="http://schemas.microsoft.com/office/drawing/2014/main" id="{C721AD33-E240-D9E2-9FE2-3F6A870CE8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69450"/>
            <a:ext cx="3967179" cy="4904469"/>
          </a:xfrm>
          <a:prstGeom prst="rect">
            <a:avLst/>
          </a:prstGeom>
          <a:noFill/>
          <a:extLst>
            <a:ext uri="{909E8E84-426E-40DD-AFC4-6F175D3DCCD1}">
              <a14:hiddenFill xmlns:a14="http://schemas.microsoft.com/office/drawing/2010/main">
                <a:solidFill>
                  <a:srgbClr val="FFFFFF"/>
                </a:solidFill>
              </a14:hiddenFill>
            </a:ext>
          </a:extLst>
        </p:spPr>
      </p:pic>
      <p:sp>
        <p:nvSpPr>
          <p:cNvPr id="31" name="Prostokąt 24">
            <a:extLst>
              <a:ext uri="{FF2B5EF4-FFF2-40B4-BE49-F238E27FC236}">
                <a16:creationId xmlns:a16="http://schemas.microsoft.com/office/drawing/2014/main" id="{7772D183-000A-D412-B65A-F59906F4A726}"/>
              </a:ext>
            </a:extLst>
          </p:cNvPr>
          <p:cNvSpPr/>
          <p:nvPr/>
        </p:nvSpPr>
        <p:spPr>
          <a:xfrm>
            <a:off x="10015424" y="2170608"/>
            <a:ext cx="1480307" cy="514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804" b="1" dirty="0">
                <a:solidFill>
                  <a:schemeClr val="accent1">
                    <a:lumMod val="50000"/>
                  </a:schemeClr>
                </a:solidFill>
              </a:rPr>
              <a:t>POLAND</a:t>
            </a:r>
          </a:p>
        </p:txBody>
      </p:sp>
      <p:sp>
        <p:nvSpPr>
          <p:cNvPr id="34" name="Prostokąt 25">
            <a:extLst>
              <a:ext uri="{FF2B5EF4-FFF2-40B4-BE49-F238E27FC236}">
                <a16:creationId xmlns:a16="http://schemas.microsoft.com/office/drawing/2014/main" id="{9CA69AF8-B2D8-333F-8CE5-7CB87FEF1D26}"/>
              </a:ext>
            </a:extLst>
          </p:cNvPr>
          <p:cNvSpPr/>
          <p:nvPr/>
        </p:nvSpPr>
        <p:spPr>
          <a:xfrm>
            <a:off x="2196646" y="2170608"/>
            <a:ext cx="1377259" cy="514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804" b="1" dirty="0">
                <a:solidFill>
                  <a:schemeClr val="accent1">
                    <a:lumMod val="50000"/>
                  </a:schemeClr>
                </a:solidFill>
              </a:rPr>
              <a:t>SLOVENIA</a:t>
            </a:r>
          </a:p>
        </p:txBody>
      </p:sp>
      <p:pic>
        <p:nvPicPr>
          <p:cNvPr id="51" name="Imagen 50">
            <a:extLst>
              <a:ext uri="{FF2B5EF4-FFF2-40B4-BE49-F238E27FC236}">
                <a16:creationId xmlns:a16="http://schemas.microsoft.com/office/drawing/2014/main" id="{9FD4AE2D-23D5-8B39-C184-C3799233F666}"/>
              </a:ext>
            </a:extLst>
          </p:cNvPr>
          <p:cNvPicPr>
            <a:picLocks noChangeAspect="1"/>
          </p:cNvPicPr>
          <p:nvPr/>
        </p:nvPicPr>
        <p:blipFill>
          <a:blip r:embed="rId7"/>
          <a:stretch>
            <a:fillRect/>
          </a:stretch>
        </p:blipFill>
        <p:spPr>
          <a:xfrm>
            <a:off x="10834483" y="6049158"/>
            <a:ext cx="1056886" cy="515862"/>
          </a:xfrm>
          <a:prstGeom prst="rect">
            <a:avLst/>
          </a:prstGeom>
        </p:spPr>
      </p:pic>
    </p:spTree>
    <p:extLst>
      <p:ext uri="{BB962C8B-B14F-4D97-AF65-F5344CB8AC3E}">
        <p14:creationId xmlns:p14="http://schemas.microsoft.com/office/powerpoint/2010/main" val="1963969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11" name="Grupo 10">
            <a:extLst>
              <a:ext uri="{FF2B5EF4-FFF2-40B4-BE49-F238E27FC236}">
                <a16:creationId xmlns:a16="http://schemas.microsoft.com/office/drawing/2014/main" id="{7B52B274-4499-6BDF-FFD0-F7EF04045958}"/>
              </a:ext>
            </a:extLst>
          </p:cNvPr>
          <p:cNvGrpSpPr/>
          <p:nvPr/>
        </p:nvGrpSpPr>
        <p:grpSpPr>
          <a:xfrm>
            <a:off x="0" y="0"/>
            <a:ext cx="12192000" cy="6868373"/>
            <a:chOff x="0" y="-10369"/>
            <a:chExt cx="12192000" cy="6868373"/>
          </a:xfrm>
        </p:grpSpPr>
        <p:sp>
          <p:nvSpPr>
            <p:cNvPr id="12" name="Rectángulo 11">
              <a:extLst>
                <a:ext uri="{FF2B5EF4-FFF2-40B4-BE49-F238E27FC236}">
                  <a16:creationId xmlns:a16="http://schemas.microsoft.com/office/drawing/2014/main" id="{A9E4BDEA-6702-41D8-9073-87C0831F086A}"/>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50">
              <a:extLst>
                <a:ext uri="{FF2B5EF4-FFF2-40B4-BE49-F238E27FC236}">
                  <a16:creationId xmlns:a16="http://schemas.microsoft.com/office/drawing/2014/main" id="{47BFCA44-9763-83E7-BDD8-9FA63653F82F}"/>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5" name="Picture 8" descr="Blue text on a black background&#10;&#10;AI-generated content may be incorrect.">
              <a:extLst>
                <a:ext uri="{FF2B5EF4-FFF2-40B4-BE49-F238E27FC236}">
                  <a16:creationId xmlns:a16="http://schemas.microsoft.com/office/drawing/2014/main" id="{E08EDF55-2983-0D9C-6416-7094CE1A1165}"/>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6" name="Imagen 15" descr="Logotipo&#10;&#10;Descripción generada automáticamente">
              <a:extLst>
                <a:ext uri="{FF2B5EF4-FFF2-40B4-BE49-F238E27FC236}">
                  <a16:creationId xmlns:a16="http://schemas.microsoft.com/office/drawing/2014/main" id="{8F935A3E-AC48-7132-56E9-8FC8481BA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7" name="Conector recto 16">
              <a:extLst>
                <a:ext uri="{FF2B5EF4-FFF2-40B4-BE49-F238E27FC236}">
                  <a16:creationId xmlns:a16="http://schemas.microsoft.com/office/drawing/2014/main" id="{688D9543-F7D8-C8D2-B9D3-1CF73B1F83FE}"/>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xfrm>
            <a:off x="376188" y="6292438"/>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12</a:t>
            </a:fld>
            <a:endParaRPr lang="en-IE"/>
          </a:p>
        </p:txBody>
      </p:sp>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6083184" cy="1200329"/>
          </a:xfrm>
          <a:prstGeom prst="rect">
            <a:avLst/>
          </a:prstGeom>
          <a:noFill/>
        </p:spPr>
        <p:txBody>
          <a:bodyPr wrap="square">
            <a:spAutoFit/>
          </a:bodyPr>
          <a:lstStyle/>
          <a:p>
            <a:r>
              <a:rPr lang="en-GB" sz="3600" b="1" dirty="0">
                <a:solidFill>
                  <a:schemeClr val="accent1">
                    <a:lumMod val="50000"/>
                  </a:schemeClr>
                </a:solidFill>
                <a:latin typeface="Arial" panose="020B0604020202020204" pitchFamily="34" charset="0"/>
                <a:cs typeface="Times New Roman" panose="02020603050405020304" pitchFamily="18" charset="0"/>
              </a:rPr>
              <a:t>What influence flexibility of mine workers?</a:t>
            </a:r>
            <a:endParaRPr lang="en-GB" sz="3400" dirty="0">
              <a:solidFill>
                <a:schemeClr val="accent1">
                  <a:lumMod val="50000"/>
                </a:schemeClr>
              </a:solidFill>
            </a:endParaRPr>
          </a:p>
        </p:txBody>
      </p:sp>
      <p:pic>
        <p:nvPicPr>
          <p:cNvPr id="4" name="Picture 3" descr="C:\Users\mkruczek\Pictures\Screenshots\Zrzut ekranu 2024-11-18 125953.png">
            <a:extLst>
              <a:ext uri="{FF2B5EF4-FFF2-40B4-BE49-F238E27FC236}">
                <a16:creationId xmlns:a16="http://schemas.microsoft.com/office/drawing/2014/main" id="{E110ED94-01E5-A7E9-FE80-28486C51D5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0365"/>
          <a:stretch/>
        </p:blipFill>
        <p:spPr bwMode="auto">
          <a:xfrm>
            <a:off x="7799083" y="1608213"/>
            <a:ext cx="1768073" cy="17831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mkruczek\Pictures\Screenshots\Zrzut ekranu 2024-11-18 130831.png">
            <a:extLst>
              <a:ext uri="{FF2B5EF4-FFF2-40B4-BE49-F238E27FC236}">
                <a16:creationId xmlns:a16="http://schemas.microsoft.com/office/drawing/2014/main" id="{A82EFB3D-75D5-492A-5B01-C586930A58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3687"/>
          <a:stretch/>
        </p:blipFill>
        <p:spPr bwMode="auto">
          <a:xfrm>
            <a:off x="7726876" y="3717339"/>
            <a:ext cx="1912486" cy="16912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6B5BFDB9-C092-5A44-065D-0DF44EBC7F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1722" y="3136193"/>
            <a:ext cx="2398069" cy="23980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7">
            <a:extLst>
              <a:ext uri="{FF2B5EF4-FFF2-40B4-BE49-F238E27FC236}">
                <a16:creationId xmlns:a16="http://schemas.microsoft.com/office/drawing/2014/main" id="{4EF9F1E1-A931-A237-09D1-B8BD2288A7F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33" t="1090" r="6531" b="4898"/>
          <a:stretch/>
        </p:blipFill>
        <p:spPr bwMode="auto">
          <a:xfrm>
            <a:off x="4651301" y="1858170"/>
            <a:ext cx="1239161" cy="4190720"/>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13">
            <a:extLst>
              <a:ext uri="{FF2B5EF4-FFF2-40B4-BE49-F238E27FC236}">
                <a16:creationId xmlns:a16="http://schemas.microsoft.com/office/drawing/2014/main" id="{256C03E8-9E6C-93AD-550A-FDECCFC69B21}"/>
              </a:ext>
            </a:extLst>
          </p:cNvPr>
          <p:cNvSpPr txBox="1"/>
          <p:nvPr/>
        </p:nvSpPr>
        <p:spPr>
          <a:xfrm>
            <a:off x="626448" y="5627326"/>
            <a:ext cx="2654430" cy="553998"/>
          </a:xfrm>
          <a:prstGeom prst="rect">
            <a:avLst/>
          </a:prstGeom>
          <a:noFill/>
        </p:spPr>
        <p:txBody>
          <a:bodyPr wrap="square">
            <a:spAutoFit/>
          </a:bodyPr>
          <a:lstStyle/>
          <a:p>
            <a:pPr algn="r"/>
            <a:r>
              <a:rPr lang="pl-PL" sz="1000" dirty="0"/>
              <a:t>Lack of </a:t>
            </a:r>
            <a:r>
              <a:rPr lang="pl-PL" sz="1000" dirty="0" err="1"/>
              <a:t>experience</a:t>
            </a:r>
            <a:r>
              <a:rPr lang="pl-PL" sz="1000" dirty="0"/>
              <a:t> in the </a:t>
            </a:r>
            <a:r>
              <a:rPr lang="pl-PL" sz="1000" dirty="0" err="1"/>
              <a:t>recruitment</a:t>
            </a:r>
            <a:r>
              <a:rPr lang="pl-PL" sz="1000" dirty="0"/>
              <a:t> </a:t>
            </a:r>
            <a:r>
              <a:rPr lang="pl-PL" sz="1000" dirty="0" err="1"/>
              <a:t>process</a:t>
            </a:r>
            <a:r>
              <a:rPr lang="pl-PL" sz="1000" dirty="0"/>
              <a:t> (</a:t>
            </a:r>
            <a:r>
              <a:rPr lang="pl-PL" sz="1000" dirty="0" err="1"/>
              <a:t>lack</a:t>
            </a:r>
            <a:r>
              <a:rPr lang="pl-PL" sz="1000" dirty="0"/>
              <a:t> of </a:t>
            </a:r>
            <a:r>
              <a:rPr lang="pl-PL" sz="1000" dirty="0" err="1"/>
              <a:t>skills</a:t>
            </a:r>
            <a:r>
              <a:rPr lang="pl-PL" sz="1000" dirty="0"/>
              <a:t> in </a:t>
            </a:r>
            <a:r>
              <a:rPr lang="pl-PL" sz="1000" dirty="0" err="1"/>
              <a:t>preparing</a:t>
            </a:r>
            <a:r>
              <a:rPr lang="pl-PL" sz="1000" dirty="0"/>
              <a:t> </a:t>
            </a:r>
            <a:r>
              <a:rPr lang="pl-PL" sz="1000" dirty="0" err="1"/>
              <a:t>CVs</a:t>
            </a:r>
            <a:r>
              <a:rPr lang="pl-PL" sz="1000" dirty="0"/>
              <a:t>, </a:t>
            </a:r>
            <a:r>
              <a:rPr lang="pl-PL" sz="1000" dirty="0" err="1"/>
              <a:t>conducting</a:t>
            </a:r>
            <a:r>
              <a:rPr lang="pl-PL" sz="1000" dirty="0"/>
              <a:t> </a:t>
            </a:r>
            <a:r>
              <a:rPr lang="pl-PL" sz="1000" dirty="0" err="1"/>
              <a:t>interviews</a:t>
            </a:r>
            <a:r>
              <a:rPr lang="pl-PL" sz="1000" dirty="0"/>
              <a:t>)</a:t>
            </a:r>
          </a:p>
        </p:txBody>
      </p:sp>
      <p:sp>
        <p:nvSpPr>
          <p:cNvPr id="9" name="pole tekstowe 14">
            <a:extLst>
              <a:ext uri="{FF2B5EF4-FFF2-40B4-BE49-F238E27FC236}">
                <a16:creationId xmlns:a16="http://schemas.microsoft.com/office/drawing/2014/main" id="{09515021-40B1-2DA8-9FC4-4B6F1B281149}"/>
              </a:ext>
            </a:extLst>
          </p:cNvPr>
          <p:cNvSpPr txBox="1"/>
          <p:nvPr/>
        </p:nvSpPr>
        <p:spPr>
          <a:xfrm>
            <a:off x="1336477" y="1809593"/>
            <a:ext cx="1944401" cy="294632"/>
          </a:xfrm>
          <a:prstGeom prst="rect">
            <a:avLst/>
          </a:prstGeom>
          <a:noFill/>
        </p:spPr>
        <p:txBody>
          <a:bodyPr wrap="square">
            <a:spAutoFit/>
          </a:bodyPr>
          <a:lstStyle/>
          <a:p>
            <a:pPr algn="r">
              <a:lnSpc>
                <a:spcPct val="150000"/>
              </a:lnSpc>
            </a:pPr>
            <a:r>
              <a:rPr lang="pl-PL" sz="1000" dirty="0">
                <a:solidFill>
                  <a:srgbClr val="FF0000"/>
                </a:solidFill>
              </a:rPr>
              <a:t>Family </a:t>
            </a:r>
            <a:r>
              <a:rPr lang="pl-PL" sz="1000" dirty="0" err="1">
                <a:solidFill>
                  <a:srgbClr val="FF0000"/>
                </a:solidFill>
              </a:rPr>
              <a:t>situation</a:t>
            </a:r>
            <a:r>
              <a:rPr lang="pl-PL" sz="1000" dirty="0">
                <a:solidFill>
                  <a:srgbClr val="FF0000"/>
                </a:solidFill>
              </a:rPr>
              <a:t> / family </a:t>
            </a:r>
            <a:r>
              <a:rPr lang="pl-PL" sz="1000" dirty="0" err="1">
                <a:solidFill>
                  <a:srgbClr val="FF0000"/>
                </a:solidFill>
              </a:rPr>
              <a:t>care</a:t>
            </a:r>
            <a:endParaRPr lang="pl-PL" sz="1000" dirty="0">
              <a:solidFill>
                <a:srgbClr val="FF0000"/>
              </a:solidFill>
            </a:endParaRPr>
          </a:p>
        </p:txBody>
      </p:sp>
      <p:sp>
        <p:nvSpPr>
          <p:cNvPr id="10" name="pole tekstowe 15">
            <a:extLst>
              <a:ext uri="{FF2B5EF4-FFF2-40B4-BE49-F238E27FC236}">
                <a16:creationId xmlns:a16="http://schemas.microsoft.com/office/drawing/2014/main" id="{05C421D9-7434-31F0-2E35-0FC3409B5CC3}"/>
              </a:ext>
            </a:extLst>
          </p:cNvPr>
          <p:cNvSpPr txBox="1"/>
          <p:nvPr/>
        </p:nvSpPr>
        <p:spPr>
          <a:xfrm>
            <a:off x="2157895" y="2170398"/>
            <a:ext cx="1122983" cy="294632"/>
          </a:xfrm>
          <a:prstGeom prst="rect">
            <a:avLst/>
          </a:prstGeom>
          <a:noFill/>
        </p:spPr>
        <p:txBody>
          <a:bodyPr wrap="square">
            <a:spAutoFit/>
          </a:bodyPr>
          <a:lstStyle/>
          <a:p>
            <a:pPr algn="r">
              <a:lnSpc>
                <a:spcPct val="150000"/>
              </a:lnSpc>
            </a:pPr>
            <a:r>
              <a:rPr lang="pl-PL" sz="1000" dirty="0" err="1"/>
              <a:t>Health</a:t>
            </a:r>
            <a:r>
              <a:rPr lang="pl-PL" sz="1000" dirty="0"/>
              <a:t> status</a:t>
            </a:r>
          </a:p>
        </p:txBody>
      </p:sp>
      <p:sp>
        <p:nvSpPr>
          <p:cNvPr id="14" name="pole tekstowe 16">
            <a:extLst>
              <a:ext uri="{FF2B5EF4-FFF2-40B4-BE49-F238E27FC236}">
                <a16:creationId xmlns:a16="http://schemas.microsoft.com/office/drawing/2014/main" id="{F0E50918-81BC-3CBA-51E4-C826E3B17C06}"/>
              </a:ext>
            </a:extLst>
          </p:cNvPr>
          <p:cNvSpPr txBox="1"/>
          <p:nvPr/>
        </p:nvSpPr>
        <p:spPr>
          <a:xfrm>
            <a:off x="216148" y="2531203"/>
            <a:ext cx="3064729" cy="294632"/>
          </a:xfrm>
          <a:prstGeom prst="rect">
            <a:avLst/>
          </a:prstGeom>
          <a:noFill/>
        </p:spPr>
        <p:txBody>
          <a:bodyPr wrap="square">
            <a:spAutoFit/>
          </a:bodyPr>
          <a:lstStyle/>
          <a:p>
            <a:pPr algn="r">
              <a:lnSpc>
                <a:spcPct val="150000"/>
              </a:lnSpc>
            </a:pPr>
            <a:r>
              <a:rPr lang="pl-PL" sz="1000" dirty="0">
                <a:solidFill>
                  <a:srgbClr val="FF0000"/>
                </a:solidFill>
              </a:rPr>
              <a:t>Lack of </a:t>
            </a:r>
            <a:r>
              <a:rPr lang="pl-PL" sz="1000" dirty="0" err="1">
                <a:solidFill>
                  <a:srgbClr val="FF0000"/>
                </a:solidFill>
              </a:rPr>
              <a:t>job</a:t>
            </a:r>
            <a:r>
              <a:rPr lang="pl-PL" sz="1000" dirty="0">
                <a:solidFill>
                  <a:srgbClr val="FF0000"/>
                </a:solidFill>
              </a:rPr>
              <a:t> </a:t>
            </a:r>
            <a:r>
              <a:rPr lang="pl-PL" sz="1000" dirty="0" err="1">
                <a:solidFill>
                  <a:srgbClr val="FF0000"/>
                </a:solidFill>
              </a:rPr>
              <a:t>opportunities</a:t>
            </a:r>
            <a:r>
              <a:rPr lang="pl-PL" sz="1000" dirty="0">
                <a:solidFill>
                  <a:srgbClr val="FF0000"/>
                </a:solidFill>
              </a:rPr>
              <a:t> in the </a:t>
            </a:r>
            <a:r>
              <a:rPr lang="pl-PL" sz="1000" dirty="0" err="1">
                <a:solidFill>
                  <a:srgbClr val="FF0000"/>
                </a:solidFill>
              </a:rPr>
              <a:t>local</a:t>
            </a:r>
            <a:r>
              <a:rPr lang="pl-PL" sz="1000" dirty="0">
                <a:solidFill>
                  <a:srgbClr val="FF0000"/>
                </a:solidFill>
              </a:rPr>
              <a:t> </a:t>
            </a:r>
            <a:r>
              <a:rPr lang="pl-PL" sz="1000" dirty="0" err="1">
                <a:solidFill>
                  <a:srgbClr val="FF0000"/>
                </a:solidFill>
              </a:rPr>
              <a:t>labor</a:t>
            </a:r>
            <a:r>
              <a:rPr lang="pl-PL" sz="1000" dirty="0">
                <a:solidFill>
                  <a:srgbClr val="FF0000"/>
                </a:solidFill>
              </a:rPr>
              <a:t> market</a:t>
            </a:r>
          </a:p>
        </p:txBody>
      </p:sp>
      <p:sp>
        <p:nvSpPr>
          <p:cNvPr id="18" name="pole tekstowe 17">
            <a:extLst>
              <a:ext uri="{FF2B5EF4-FFF2-40B4-BE49-F238E27FC236}">
                <a16:creationId xmlns:a16="http://schemas.microsoft.com/office/drawing/2014/main" id="{3053BFF0-AAEE-8025-DFB6-D3422BBA586F}"/>
              </a:ext>
            </a:extLst>
          </p:cNvPr>
          <p:cNvSpPr txBox="1"/>
          <p:nvPr/>
        </p:nvSpPr>
        <p:spPr>
          <a:xfrm>
            <a:off x="472447" y="2892008"/>
            <a:ext cx="2808431" cy="294632"/>
          </a:xfrm>
          <a:prstGeom prst="rect">
            <a:avLst/>
          </a:prstGeom>
          <a:noFill/>
        </p:spPr>
        <p:txBody>
          <a:bodyPr wrap="square">
            <a:spAutoFit/>
          </a:bodyPr>
          <a:lstStyle/>
          <a:p>
            <a:pPr algn="r">
              <a:lnSpc>
                <a:spcPct val="150000"/>
              </a:lnSpc>
            </a:pPr>
            <a:r>
              <a:rPr lang="pl-PL" sz="1000" dirty="0"/>
              <a:t>Lack of </a:t>
            </a:r>
            <a:r>
              <a:rPr lang="pl-PL" sz="1000" dirty="0" err="1"/>
              <a:t>offers</a:t>
            </a:r>
            <a:r>
              <a:rPr lang="pl-PL" sz="1000" dirty="0"/>
              <a:t> </a:t>
            </a:r>
            <a:r>
              <a:rPr lang="pl-PL" sz="1000" dirty="0" err="1"/>
              <a:t>compatible</a:t>
            </a:r>
            <a:r>
              <a:rPr lang="pl-PL" sz="1000" dirty="0"/>
              <a:t> with my </a:t>
            </a:r>
            <a:r>
              <a:rPr lang="pl-PL" sz="1000" dirty="0" err="1"/>
              <a:t>education</a:t>
            </a:r>
            <a:endParaRPr lang="pl-PL" sz="1000" dirty="0"/>
          </a:p>
        </p:txBody>
      </p:sp>
      <p:sp>
        <p:nvSpPr>
          <p:cNvPr id="20" name="pole tekstowe 18">
            <a:extLst>
              <a:ext uri="{FF2B5EF4-FFF2-40B4-BE49-F238E27FC236}">
                <a16:creationId xmlns:a16="http://schemas.microsoft.com/office/drawing/2014/main" id="{4FF4FF9A-0840-3CE6-4CA9-7A7451A2BCAD}"/>
              </a:ext>
            </a:extLst>
          </p:cNvPr>
          <p:cNvSpPr txBox="1"/>
          <p:nvPr/>
        </p:nvSpPr>
        <p:spPr>
          <a:xfrm>
            <a:off x="528696" y="3252813"/>
            <a:ext cx="2752182" cy="294632"/>
          </a:xfrm>
          <a:prstGeom prst="rect">
            <a:avLst/>
          </a:prstGeom>
          <a:noFill/>
        </p:spPr>
        <p:txBody>
          <a:bodyPr wrap="square">
            <a:spAutoFit/>
          </a:bodyPr>
          <a:lstStyle/>
          <a:p>
            <a:pPr algn="r">
              <a:lnSpc>
                <a:spcPct val="150000"/>
              </a:lnSpc>
            </a:pPr>
            <a:r>
              <a:rPr lang="pl-PL" sz="1000" dirty="0"/>
              <a:t>Lack of </a:t>
            </a:r>
            <a:r>
              <a:rPr lang="pl-PL" sz="1000" dirty="0" err="1"/>
              <a:t>experience</a:t>
            </a:r>
            <a:r>
              <a:rPr lang="pl-PL" sz="1000" dirty="0"/>
              <a:t> / </a:t>
            </a:r>
            <a:r>
              <a:rPr lang="pl-PL" sz="1000" dirty="0" err="1"/>
              <a:t>insufficient</a:t>
            </a:r>
            <a:r>
              <a:rPr lang="pl-PL" sz="1000" dirty="0"/>
              <a:t> </a:t>
            </a:r>
            <a:r>
              <a:rPr lang="pl-PL" sz="1000" dirty="0" err="1"/>
              <a:t>experience</a:t>
            </a:r>
            <a:endParaRPr lang="pl-PL" sz="1000" dirty="0"/>
          </a:p>
        </p:txBody>
      </p:sp>
      <p:sp>
        <p:nvSpPr>
          <p:cNvPr id="21" name="pole tekstowe 19">
            <a:extLst>
              <a:ext uri="{FF2B5EF4-FFF2-40B4-BE49-F238E27FC236}">
                <a16:creationId xmlns:a16="http://schemas.microsoft.com/office/drawing/2014/main" id="{116487B7-F732-CF26-3F77-13915B6D524C}"/>
              </a:ext>
            </a:extLst>
          </p:cNvPr>
          <p:cNvSpPr txBox="1"/>
          <p:nvPr/>
        </p:nvSpPr>
        <p:spPr>
          <a:xfrm>
            <a:off x="891310" y="3613618"/>
            <a:ext cx="2389568" cy="294632"/>
          </a:xfrm>
          <a:prstGeom prst="rect">
            <a:avLst/>
          </a:prstGeom>
          <a:noFill/>
        </p:spPr>
        <p:txBody>
          <a:bodyPr wrap="square">
            <a:spAutoFit/>
          </a:bodyPr>
          <a:lstStyle/>
          <a:p>
            <a:pPr algn="r">
              <a:lnSpc>
                <a:spcPct val="150000"/>
              </a:lnSpc>
            </a:pPr>
            <a:r>
              <a:rPr lang="pl-PL" sz="1000" dirty="0"/>
              <a:t>Lack of </a:t>
            </a:r>
            <a:r>
              <a:rPr lang="pl-PL" sz="1000" dirty="0" err="1"/>
              <a:t>contacts</a:t>
            </a:r>
            <a:r>
              <a:rPr lang="pl-PL" sz="1000" dirty="0"/>
              <a:t> and </a:t>
            </a:r>
            <a:r>
              <a:rPr lang="pl-PL" sz="1000" dirty="0" err="1"/>
              <a:t>connections</a:t>
            </a:r>
            <a:endParaRPr lang="pl-PL" sz="1000" dirty="0"/>
          </a:p>
        </p:txBody>
      </p:sp>
      <p:sp>
        <p:nvSpPr>
          <p:cNvPr id="22" name="pole tekstowe 35">
            <a:extLst>
              <a:ext uri="{FF2B5EF4-FFF2-40B4-BE49-F238E27FC236}">
                <a16:creationId xmlns:a16="http://schemas.microsoft.com/office/drawing/2014/main" id="{447EB9C2-5C0B-942C-76FB-260EDFFEC788}"/>
              </a:ext>
            </a:extLst>
          </p:cNvPr>
          <p:cNvSpPr txBox="1"/>
          <p:nvPr/>
        </p:nvSpPr>
        <p:spPr>
          <a:xfrm>
            <a:off x="1648658" y="3974423"/>
            <a:ext cx="1632220" cy="294632"/>
          </a:xfrm>
          <a:prstGeom prst="rect">
            <a:avLst/>
          </a:prstGeom>
          <a:noFill/>
        </p:spPr>
        <p:txBody>
          <a:bodyPr wrap="square">
            <a:spAutoFit/>
          </a:bodyPr>
          <a:lstStyle/>
          <a:p>
            <a:pPr algn="r">
              <a:lnSpc>
                <a:spcPct val="150000"/>
              </a:lnSpc>
            </a:pPr>
            <a:r>
              <a:rPr lang="pl-PL" sz="1000" dirty="0" err="1"/>
              <a:t>Gender</a:t>
            </a:r>
            <a:r>
              <a:rPr lang="pl-PL" sz="1000" dirty="0"/>
              <a:t> </a:t>
            </a:r>
            <a:r>
              <a:rPr lang="pl-PL" sz="1000" dirty="0" err="1"/>
              <a:t>discrimination</a:t>
            </a:r>
            <a:endParaRPr lang="pl-PL" sz="1000" dirty="0"/>
          </a:p>
        </p:txBody>
      </p:sp>
      <p:sp>
        <p:nvSpPr>
          <p:cNvPr id="23" name="pole tekstowe 37">
            <a:extLst>
              <a:ext uri="{FF2B5EF4-FFF2-40B4-BE49-F238E27FC236}">
                <a16:creationId xmlns:a16="http://schemas.microsoft.com/office/drawing/2014/main" id="{981802E7-7FA4-FDF4-ABEC-67A11688CE44}"/>
              </a:ext>
            </a:extLst>
          </p:cNvPr>
          <p:cNvSpPr txBox="1"/>
          <p:nvPr/>
        </p:nvSpPr>
        <p:spPr>
          <a:xfrm>
            <a:off x="1086412" y="4335228"/>
            <a:ext cx="2194466" cy="246221"/>
          </a:xfrm>
          <a:prstGeom prst="rect">
            <a:avLst/>
          </a:prstGeom>
          <a:noFill/>
        </p:spPr>
        <p:txBody>
          <a:bodyPr wrap="square">
            <a:spAutoFit/>
          </a:bodyPr>
          <a:lstStyle/>
          <a:p>
            <a:pPr algn="r"/>
            <a:r>
              <a:rPr lang="pl-PL" sz="1000" dirty="0"/>
              <a:t> </a:t>
            </a:r>
            <a:r>
              <a:rPr lang="pl-PL" sz="1000" dirty="0" err="1"/>
              <a:t>Poor</a:t>
            </a:r>
            <a:r>
              <a:rPr lang="pl-PL" sz="1000" dirty="0"/>
              <a:t> </a:t>
            </a:r>
            <a:r>
              <a:rPr lang="pl-PL" sz="1000" dirty="0" err="1"/>
              <a:t>professional</a:t>
            </a:r>
            <a:r>
              <a:rPr lang="pl-PL" sz="1000" dirty="0"/>
              <a:t> </a:t>
            </a:r>
            <a:r>
              <a:rPr lang="pl-PL" sz="1000" dirty="0" err="1"/>
              <a:t>background</a:t>
            </a:r>
            <a:endParaRPr lang="pl-PL" sz="1000" dirty="0"/>
          </a:p>
        </p:txBody>
      </p:sp>
      <p:sp>
        <p:nvSpPr>
          <p:cNvPr id="25" name="pole tekstowe 38">
            <a:extLst>
              <a:ext uri="{FF2B5EF4-FFF2-40B4-BE49-F238E27FC236}">
                <a16:creationId xmlns:a16="http://schemas.microsoft.com/office/drawing/2014/main" id="{74796660-FBFC-03DC-9AAC-D20C7875F11D}"/>
              </a:ext>
            </a:extLst>
          </p:cNvPr>
          <p:cNvSpPr txBox="1"/>
          <p:nvPr/>
        </p:nvSpPr>
        <p:spPr>
          <a:xfrm>
            <a:off x="1733367" y="4647622"/>
            <a:ext cx="1547511" cy="294632"/>
          </a:xfrm>
          <a:prstGeom prst="rect">
            <a:avLst/>
          </a:prstGeom>
          <a:noFill/>
        </p:spPr>
        <p:txBody>
          <a:bodyPr wrap="square">
            <a:spAutoFit/>
          </a:bodyPr>
          <a:lstStyle/>
          <a:p>
            <a:pPr algn="r">
              <a:lnSpc>
                <a:spcPct val="150000"/>
              </a:lnSpc>
            </a:pPr>
            <a:r>
              <a:rPr lang="pl-PL" sz="1000" dirty="0" err="1">
                <a:solidFill>
                  <a:srgbClr val="FF0000"/>
                </a:solidFill>
              </a:rPr>
              <a:t>Low</a:t>
            </a:r>
            <a:r>
              <a:rPr lang="pl-PL" sz="1000" dirty="0">
                <a:solidFill>
                  <a:srgbClr val="FF0000"/>
                </a:solidFill>
              </a:rPr>
              <a:t> </a:t>
            </a:r>
            <a:r>
              <a:rPr lang="pl-PL" sz="1000" dirty="0" err="1">
                <a:solidFill>
                  <a:srgbClr val="FF0000"/>
                </a:solidFill>
              </a:rPr>
              <a:t>salary</a:t>
            </a:r>
            <a:r>
              <a:rPr lang="pl-PL" sz="1000" dirty="0">
                <a:solidFill>
                  <a:srgbClr val="FF0000"/>
                </a:solidFill>
              </a:rPr>
              <a:t> </a:t>
            </a:r>
            <a:r>
              <a:rPr lang="pl-PL" sz="1000" dirty="0" err="1">
                <a:solidFill>
                  <a:srgbClr val="FF0000"/>
                </a:solidFill>
              </a:rPr>
              <a:t>offered</a:t>
            </a:r>
            <a:endParaRPr lang="pl-PL" sz="1000" dirty="0">
              <a:solidFill>
                <a:srgbClr val="FF0000"/>
              </a:solidFill>
            </a:endParaRPr>
          </a:p>
        </p:txBody>
      </p:sp>
      <p:sp>
        <p:nvSpPr>
          <p:cNvPr id="27" name="pole tekstowe 39">
            <a:extLst>
              <a:ext uri="{FF2B5EF4-FFF2-40B4-BE49-F238E27FC236}">
                <a16:creationId xmlns:a16="http://schemas.microsoft.com/office/drawing/2014/main" id="{B271892C-E88F-B559-C037-F5BD99223998}"/>
              </a:ext>
            </a:extLst>
          </p:cNvPr>
          <p:cNvSpPr txBox="1"/>
          <p:nvPr/>
        </p:nvSpPr>
        <p:spPr>
          <a:xfrm>
            <a:off x="216149" y="5008427"/>
            <a:ext cx="3064729" cy="294632"/>
          </a:xfrm>
          <a:prstGeom prst="rect">
            <a:avLst/>
          </a:prstGeom>
          <a:noFill/>
        </p:spPr>
        <p:txBody>
          <a:bodyPr wrap="square">
            <a:spAutoFit/>
          </a:bodyPr>
          <a:lstStyle/>
          <a:p>
            <a:pPr algn="r">
              <a:lnSpc>
                <a:spcPct val="150000"/>
              </a:lnSpc>
            </a:pPr>
            <a:r>
              <a:rPr lang="pl-PL" sz="1000" dirty="0"/>
              <a:t>Lack of </a:t>
            </a:r>
            <a:r>
              <a:rPr lang="pl-PL" sz="1000" dirty="0" err="1"/>
              <a:t>relevant</a:t>
            </a:r>
            <a:r>
              <a:rPr lang="pl-PL" sz="1000" dirty="0"/>
              <a:t> </a:t>
            </a:r>
            <a:r>
              <a:rPr lang="pl-PL" sz="1000" dirty="0" err="1"/>
              <a:t>certificates</a:t>
            </a:r>
            <a:r>
              <a:rPr lang="pl-PL" sz="1000" dirty="0"/>
              <a:t> and </a:t>
            </a:r>
            <a:r>
              <a:rPr lang="pl-PL" sz="1000" dirty="0" err="1"/>
              <a:t>authorisations</a:t>
            </a:r>
            <a:endParaRPr lang="pl-PL" sz="1000" dirty="0"/>
          </a:p>
        </p:txBody>
      </p:sp>
      <p:sp>
        <p:nvSpPr>
          <p:cNvPr id="28" name="pole tekstowe 40">
            <a:extLst>
              <a:ext uri="{FF2B5EF4-FFF2-40B4-BE49-F238E27FC236}">
                <a16:creationId xmlns:a16="http://schemas.microsoft.com/office/drawing/2014/main" id="{B6CB00CD-9973-ED5A-02C3-F48344E5557B}"/>
              </a:ext>
            </a:extLst>
          </p:cNvPr>
          <p:cNvSpPr txBox="1"/>
          <p:nvPr/>
        </p:nvSpPr>
        <p:spPr>
          <a:xfrm>
            <a:off x="2684980" y="5369229"/>
            <a:ext cx="595898" cy="294632"/>
          </a:xfrm>
          <a:prstGeom prst="rect">
            <a:avLst/>
          </a:prstGeom>
          <a:noFill/>
        </p:spPr>
        <p:txBody>
          <a:bodyPr wrap="square">
            <a:spAutoFit/>
          </a:bodyPr>
          <a:lstStyle/>
          <a:p>
            <a:pPr algn="r">
              <a:lnSpc>
                <a:spcPct val="150000"/>
              </a:lnSpc>
            </a:pPr>
            <a:r>
              <a:rPr lang="pl-PL" sz="1000" dirty="0"/>
              <a:t>Age</a:t>
            </a:r>
          </a:p>
        </p:txBody>
      </p:sp>
      <p:grpSp>
        <p:nvGrpSpPr>
          <p:cNvPr id="37" name="Grupo 36">
            <a:extLst>
              <a:ext uri="{FF2B5EF4-FFF2-40B4-BE49-F238E27FC236}">
                <a16:creationId xmlns:a16="http://schemas.microsoft.com/office/drawing/2014/main" id="{44FE8971-2637-53A7-0C15-821E7C402096}"/>
              </a:ext>
            </a:extLst>
          </p:cNvPr>
          <p:cNvGrpSpPr/>
          <p:nvPr/>
        </p:nvGrpSpPr>
        <p:grpSpPr>
          <a:xfrm>
            <a:off x="3134324" y="1858170"/>
            <a:ext cx="508001" cy="4708088"/>
            <a:chOff x="3321852" y="1847801"/>
            <a:chExt cx="508001" cy="4708088"/>
          </a:xfrm>
        </p:grpSpPr>
        <p:cxnSp>
          <p:nvCxnSpPr>
            <p:cNvPr id="35" name="Conector recto 34">
              <a:extLst>
                <a:ext uri="{FF2B5EF4-FFF2-40B4-BE49-F238E27FC236}">
                  <a16:creationId xmlns:a16="http://schemas.microsoft.com/office/drawing/2014/main" id="{D5A74C5A-9106-1488-83D4-A3CD32210F71}"/>
                </a:ext>
              </a:extLst>
            </p:cNvPr>
            <p:cNvCxnSpPr>
              <a:cxnSpLocks/>
            </p:cNvCxnSpPr>
            <p:nvPr/>
          </p:nvCxnSpPr>
          <p:spPr>
            <a:xfrm flipH="1" flipV="1">
              <a:off x="3575554" y="1847801"/>
              <a:ext cx="298" cy="446186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3" name="Grupo 32">
              <a:extLst>
                <a:ext uri="{FF2B5EF4-FFF2-40B4-BE49-F238E27FC236}">
                  <a16:creationId xmlns:a16="http://schemas.microsoft.com/office/drawing/2014/main" id="{E6420442-ACBF-73FA-8CB6-938B859EBBD8}"/>
                </a:ext>
              </a:extLst>
            </p:cNvPr>
            <p:cNvGrpSpPr/>
            <p:nvPr/>
          </p:nvGrpSpPr>
          <p:grpSpPr>
            <a:xfrm>
              <a:off x="3321852" y="6284751"/>
              <a:ext cx="508001" cy="271138"/>
              <a:chOff x="3336924" y="6284751"/>
              <a:chExt cx="508001" cy="271138"/>
            </a:xfrm>
          </p:grpSpPr>
          <p:sp>
            <p:nvSpPr>
              <p:cNvPr id="30" name="Rectángulo redondeado 29">
                <a:extLst>
                  <a:ext uri="{FF2B5EF4-FFF2-40B4-BE49-F238E27FC236}">
                    <a16:creationId xmlns:a16="http://schemas.microsoft.com/office/drawing/2014/main" id="{592CB468-D850-D8CF-794B-7BDD17466F2B}"/>
                  </a:ext>
                </a:extLst>
              </p:cNvPr>
              <p:cNvSpPr/>
              <p:nvPr/>
            </p:nvSpPr>
            <p:spPr>
              <a:xfrm>
                <a:off x="3336925" y="6284751"/>
                <a:ext cx="508000" cy="271138"/>
              </a:xfrm>
              <a:prstGeom prst="roundRect">
                <a:avLst/>
              </a:prstGeom>
              <a:solidFill>
                <a:schemeClr val="bg1"/>
              </a:solidFill>
              <a:ln>
                <a:no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CuadroTexto 31">
                <a:extLst>
                  <a:ext uri="{FF2B5EF4-FFF2-40B4-BE49-F238E27FC236}">
                    <a16:creationId xmlns:a16="http://schemas.microsoft.com/office/drawing/2014/main" id="{792B8BAF-67B3-682F-4B2E-3277EAAE2001}"/>
                  </a:ext>
                </a:extLst>
              </p:cNvPr>
              <p:cNvSpPr txBox="1"/>
              <p:nvPr/>
            </p:nvSpPr>
            <p:spPr>
              <a:xfrm>
                <a:off x="3336924" y="6320772"/>
                <a:ext cx="508001" cy="215444"/>
              </a:xfrm>
              <a:prstGeom prst="rect">
                <a:avLst/>
              </a:prstGeom>
              <a:noFill/>
            </p:spPr>
            <p:txBody>
              <a:bodyPr wrap="square" rtlCol="0">
                <a:spAutoFit/>
              </a:bodyPr>
              <a:lstStyle/>
              <a:p>
                <a:pPr algn="ctr"/>
                <a:r>
                  <a:rPr lang="pl-PL" sz="800" dirty="0">
                    <a:solidFill>
                      <a:schemeClr val="tx1"/>
                    </a:solidFill>
                  </a:rPr>
                  <a:t>100%</a:t>
                </a:r>
              </a:p>
            </p:txBody>
          </p:sp>
        </p:grpSp>
      </p:grpSp>
      <p:grpSp>
        <p:nvGrpSpPr>
          <p:cNvPr id="38" name="Grupo 37">
            <a:extLst>
              <a:ext uri="{FF2B5EF4-FFF2-40B4-BE49-F238E27FC236}">
                <a16:creationId xmlns:a16="http://schemas.microsoft.com/office/drawing/2014/main" id="{3FF79A3A-9744-D6E0-0F35-C87F7E4CB075}"/>
              </a:ext>
            </a:extLst>
          </p:cNvPr>
          <p:cNvGrpSpPr/>
          <p:nvPr/>
        </p:nvGrpSpPr>
        <p:grpSpPr>
          <a:xfrm>
            <a:off x="5667459" y="1858170"/>
            <a:ext cx="508001" cy="4708088"/>
            <a:chOff x="3321852" y="1847801"/>
            <a:chExt cx="508001" cy="4708088"/>
          </a:xfrm>
        </p:grpSpPr>
        <p:cxnSp>
          <p:nvCxnSpPr>
            <p:cNvPr id="39" name="Conector recto 38">
              <a:extLst>
                <a:ext uri="{FF2B5EF4-FFF2-40B4-BE49-F238E27FC236}">
                  <a16:creationId xmlns:a16="http://schemas.microsoft.com/office/drawing/2014/main" id="{E2AED42F-4736-0D71-B72D-8BEC4693EDF8}"/>
                </a:ext>
              </a:extLst>
            </p:cNvPr>
            <p:cNvCxnSpPr>
              <a:cxnSpLocks/>
            </p:cNvCxnSpPr>
            <p:nvPr/>
          </p:nvCxnSpPr>
          <p:spPr>
            <a:xfrm flipV="1">
              <a:off x="3575852" y="1847801"/>
              <a:ext cx="0" cy="446186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0" name="Grupo 39">
              <a:extLst>
                <a:ext uri="{FF2B5EF4-FFF2-40B4-BE49-F238E27FC236}">
                  <a16:creationId xmlns:a16="http://schemas.microsoft.com/office/drawing/2014/main" id="{626223E1-8598-1F99-BE24-E69B0DEB541F}"/>
                </a:ext>
              </a:extLst>
            </p:cNvPr>
            <p:cNvGrpSpPr/>
            <p:nvPr/>
          </p:nvGrpSpPr>
          <p:grpSpPr>
            <a:xfrm>
              <a:off x="3321852" y="6284751"/>
              <a:ext cx="508001" cy="271138"/>
              <a:chOff x="3336924" y="6284751"/>
              <a:chExt cx="508001" cy="271138"/>
            </a:xfrm>
          </p:grpSpPr>
          <p:sp>
            <p:nvSpPr>
              <p:cNvPr id="41" name="Rectángulo redondeado 40">
                <a:extLst>
                  <a:ext uri="{FF2B5EF4-FFF2-40B4-BE49-F238E27FC236}">
                    <a16:creationId xmlns:a16="http://schemas.microsoft.com/office/drawing/2014/main" id="{71511213-D7B7-DA1A-3328-D97AC448E0D0}"/>
                  </a:ext>
                </a:extLst>
              </p:cNvPr>
              <p:cNvSpPr/>
              <p:nvPr/>
            </p:nvSpPr>
            <p:spPr>
              <a:xfrm>
                <a:off x="3336925" y="6284751"/>
                <a:ext cx="508000" cy="271138"/>
              </a:xfrm>
              <a:prstGeom prst="roundRect">
                <a:avLst/>
              </a:prstGeom>
              <a:solidFill>
                <a:schemeClr val="bg1"/>
              </a:solidFill>
              <a:ln>
                <a:no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CuadroTexto 41">
                <a:extLst>
                  <a:ext uri="{FF2B5EF4-FFF2-40B4-BE49-F238E27FC236}">
                    <a16:creationId xmlns:a16="http://schemas.microsoft.com/office/drawing/2014/main" id="{349260BC-93F8-F0A6-D6F2-8C9E4716C399}"/>
                  </a:ext>
                </a:extLst>
              </p:cNvPr>
              <p:cNvSpPr txBox="1"/>
              <p:nvPr/>
            </p:nvSpPr>
            <p:spPr>
              <a:xfrm>
                <a:off x="3336924" y="6320772"/>
                <a:ext cx="508001" cy="215444"/>
              </a:xfrm>
              <a:prstGeom prst="rect">
                <a:avLst/>
              </a:prstGeom>
              <a:noFill/>
            </p:spPr>
            <p:txBody>
              <a:bodyPr wrap="square" rtlCol="0">
                <a:spAutoFit/>
              </a:bodyPr>
              <a:lstStyle/>
              <a:p>
                <a:pPr algn="ctr"/>
                <a:r>
                  <a:rPr lang="pl-PL" sz="800" dirty="0">
                    <a:solidFill>
                      <a:schemeClr val="tx1"/>
                    </a:solidFill>
                  </a:rPr>
                  <a:t>100%</a:t>
                </a:r>
              </a:p>
            </p:txBody>
          </p:sp>
        </p:grpSp>
      </p:grpSp>
      <p:grpSp>
        <p:nvGrpSpPr>
          <p:cNvPr id="43" name="Grupo 42">
            <a:extLst>
              <a:ext uri="{FF2B5EF4-FFF2-40B4-BE49-F238E27FC236}">
                <a16:creationId xmlns:a16="http://schemas.microsoft.com/office/drawing/2014/main" id="{5B2D8EE2-AF17-C834-3E3E-8E2E9D14861B}"/>
              </a:ext>
            </a:extLst>
          </p:cNvPr>
          <p:cNvGrpSpPr/>
          <p:nvPr/>
        </p:nvGrpSpPr>
        <p:grpSpPr>
          <a:xfrm>
            <a:off x="4394946" y="1858170"/>
            <a:ext cx="508001" cy="4708088"/>
            <a:chOff x="3321852" y="1847801"/>
            <a:chExt cx="508001" cy="4708088"/>
          </a:xfrm>
        </p:grpSpPr>
        <p:cxnSp>
          <p:nvCxnSpPr>
            <p:cNvPr id="44" name="Conector recto 43">
              <a:extLst>
                <a:ext uri="{FF2B5EF4-FFF2-40B4-BE49-F238E27FC236}">
                  <a16:creationId xmlns:a16="http://schemas.microsoft.com/office/drawing/2014/main" id="{DA0785A1-ED09-D2FD-9029-A1C6BA0F83A8}"/>
                </a:ext>
              </a:extLst>
            </p:cNvPr>
            <p:cNvCxnSpPr>
              <a:cxnSpLocks/>
            </p:cNvCxnSpPr>
            <p:nvPr/>
          </p:nvCxnSpPr>
          <p:spPr>
            <a:xfrm flipV="1">
              <a:off x="3575852" y="1847801"/>
              <a:ext cx="0" cy="446186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5" name="Grupo 44">
              <a:extLst>
                <a:ext uri="{FF2B5EF4-FFF2-40B4-BE49-F238E27FC236}">
                  <a16:creationId xmlns:a16="http://schemas.microsoft.com/office/drawing/2014/main" id="{01BC173F-F116-043E-7F14-0F241228DDB3}"/>
                </a:ext>
              </a:extLst>
            </p:cNvPr>
            <p:cNvGrpSpPr/>
            <p:nvPr/>
          </p:nvGrpSpPr>
          <p:grpSpPr>
            <a:xfrm>
              <a:off x="3321852" y="6284751"/>
              <a:ext cx="508001" cy="271138"/>
              <a:chOff x="3336924" y="6284751"/>
              <a:chExt cx="508001" cy="271138"/>
            </a:xfrm>
          </p:grpSpPr>
          <p:sp>
            <p:nvSpPr>
              <p:cNvPr id="46" name="Rectángulo redondeado 45">
                <a:extLst>
                  <a:ext uri="{FF2B5EF4-FFF2-40B4-BE49-F238E27FC236}">
                    <a16:creationId xmlns:a16="http://schemas.microsoft.com/office/drawing/2014/main" id="{E68925DF-D25F-B550-2A2B-A270201078FA}"/>
                  </a:ext>
                </a:extLst>
              </p:cNvPr>
              <p:cNvSpPr/>
              <p:nvPr/>
            </p:nvSpPr>
            <p:spPr>
              <a:xfrm>
                <a:off x="3336925" y="6284751"/>
                <a:ext cx="508000" cy="271138"/>
              </a:xfrm>
              <a:prstGeom prst="roundRect">
                <a:avLst/>
              </a:prstGeom>
              <a:solidFill>
                <a:schemeClr val="bg1"/>
              </a:solidFill>
              <a:ln>
                <a:no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CuadroTexto 46">
                <a:extLst>
                  <a:ext uri="{FF2B5EF4-FFF2-40B4-BE49-F238E27FC236}">
                    <a16:creationId xmlns:a16="http://schemas.microsoft.com/office/drawing/2014/main" id="{8BFFB925-5D28-7737-7AF0-2D5368AD9994}"/>
                  </a:ext>
                </a:extLst>
              </p:cNvPr>
              <p:cNvSpPr txBox="1"/>
              <p:nvPr/>
            </p:nvSpPr>
            <p:spPr>
              <a:xfrm>
                <a:off x="3336924" y="6320772"/>
                <a:ext cx="508001" cy="215444"/>
              </a:xfrm>
              <a:prstGeom prst="rect">
                <a:avLst/>
              </a:prstGeom>
              <a:noFill/>
            </p:spPr>
            <p:txBody>
              <a:bodyPr wrap="square" rtlCol="0">
                <a:spAutoFit/>
              </a:bodyPr>
              <a:lstStyle/>
              <a:p>
                <a:pPr algn="ctr"/>
                <a:r>
                  <a:rPr lang="pl-PL" sz="800" dirty="0">
                    <a:solidFill>
                      <a:schemeClr val="tx1"/>
                    </a:solidFill>
                  </a:rPr>
                  <a:t>0%</a:t>
                </a:r>
              </a:p>
            </p:txBody>
          </p:sp>
        </p:grpSp>
      </p:grpSp>
      <p:pic>
        <p:nvPicPr>
          <p:cNvPr id="48" name="Picture 67">
            <a:extLst>
              <a:ext uri="{FF2B5EF4-FFF2-40B4-BE49-F238E27FC236}">
                <a16:creationId xmlns:a16="http://schemas.microsoft.com/office/drawing/2014/main" id="{7C1DDCA8-0808-9C1C-17C0-251968C5106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737" t="1090" r="50552" b="4898"/>
          <a:stretch/>
        </p:blipFill>
        <p:spPr bwMode="auto">
          <a:xfrm>
            <a:off x="3704742" y="1861034"/>
            <a:ext cx="933192" cy="4190720"/>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41">
            <a:extLst>
              <a:ext uri="{FF2B5EF4-FFF2-40B4-BE49-F238E27FC236}">
                <a16:creationId xmlns:a16="http://schemas.microsoft.com/office/drawing/2014/main" id="{8E88F0BB-2661-1578-E571-27A0B484D36A}"/>
              </a:ext>
            </a:extLst>
          </p:cNvPr>
          <p:cNvSpPr txBox="1"/>
          <p:nvPr/>
        </p:nvSpPr>
        <p:spPr>
          <a:xfrm>
            <a:off x="3247027" y="1621102"/>
            <a:ext cx="3239834" cy="205853"/>
          </a:xfrm>
          <a:prstGeom prst="rect">
            <a:avLst/>
          </a:prstGeom>
          <a:noFill/>
        </p:spPr>
        <p:txBody>
          <a:bodyPr wrap="square">
            <a:spAutoFit/>
          </a:bodyPr>
          <a:lstStyle/>
          <a:p>
            <a:pPr algn="ctr"/>
            <a:r>
              <a:rPr lang="pl-PL" sz="701" b="1" kern="100" dirty="0" err="1">
                <a:solidFill>
                  <a:srgbClr val="242424"/>
                </a:solidFill>
                <a:latin typeface="Arial" panose="020B0604020202020204" pitchFamily="34" charset="0"/>
                <a:ea typeface="Segoe UI" panose="020B0502040204020203" pitchFamily="34" charset="0"/>
                <a:cs typeface="Arial" panose="020B0604020202020204" pitchFamily="34" charset="0"/>
              </a:rPr>
              <a:t>Very</a:t>
            </a:r>
            <a:r>
              <a:rPr lang="pl-PL" sz="701" b="1" kern="100" dirty="0">
                <a:solidFill>
                  <a:srgbClr val="242424"/>
                </a:solidFill>
                <a:latin typeface="Arial" panose="020B0604020202020204" pitchFamily="34" charset="0"/>
                <a:ea typeface="Segoe UI" panose="020B0502040204020203" pitchFamily="34" charset="0"/>
                <a:cs typeface="Arial" panose="020B0604020202020204" pitchFamily="34" charset="0"/>
              </a:rPr>
              <a:t> </a:t>
            </a:r>
            <a:r>
              <a:rPr lang="pl-PL" sz="701" b="1" kern="100" dirty="0" err="1">
                <a:solidFill>
                  <a:srgbClr val="242424"/>
                </a:solidFill>
                <a:latin typeface="Arial" panose="020B0604020202020204" pitchFamily="34" charset="0"/>
                <a:ea typeface="Segoe UI" panose="020B0502040204020203" pitchFamily="34" charset="0"/>
                <a:cs typeface="Arial" panose="020B0604020202020204" pitchFamily="34" charset="0"/>
              </a:rPr>
              <a:t>low</a:t>
            </a:r>
            <a:r>
              <a:rPr lang="pl-PL" sz="701" b="1" kern="100" dirty="0">
                <a:solidFill>
                  <a:srgbClr val="242424"/>
                </a:solidFill>
                <a:latin typeface="Arial" panose="020B0604020202020204" pitchFamily="34" charset="0"/>
                <a:ea typeface="Segoe UI" panose="020B0502040204020203" pitchFamily="34" charset="0"/>
                <a:cs typeface="Arial" panose="020B0604020202020204" pitchFamily="34" charset="0"/>
              </a:rPr>
              <a:t> </a:t>
            </a:r>
            <a:r>
              <a:rPr lang="pl-PL" sz="701" b="1" kern="100" dirty="0" err="1">
                <a:solidFill>
                  <a:srgbClr val="242424"/>
                </a:solidFill>
                <a:latin typeface="Arial" panose="020B0604020202020204" pitchFamily="34" charset="0"/>
                <a:ea typeface="Segoe UI" panose="020B0502040204020203" pitchFamily="34" charset="0"/>
                <a:cs typeface="Arial" panose="020B0604020202020204" pitchFamily="34" charset="0"/>
              </a:rPr>
              <a:t>impact</a:t>
            </a:r>
            <a:r>
              <a:rPr lang="pl-PL" sz="701" b="1" kern="100" dirty="0">
                <a:solidFill>
                  <a:srgbClr val="242424"/>
                </a:solidFill>
                <a:latin typeface="Arial" panose="020B0604020202020204" pitchFamily="34" charset="0"/>
                <a:ea typeface="Segoe UI" panose="020B0502040204020203" pitchFamily="34" charset="0"/>
                <a:cs typeface="Arial" panose="020B0604020202020204" pitchFamily="34" charset="0"/>
              </a:rPr>
              <a:t> </a:t>
            </a:r>
            <a:r>
              <a:rPr lang="pl-PL" sz="701" kern="100" dirty="0" err="1">
                <a:solidFill>
                  <a:srgbClr val="242424"/>
                </a:solidFill>
                <a:latin typeface="Arial" panose="020B0604020202020204" pitchFamily="34" charset="0"/>
                <a:ea typeface="Segoe UI" panose="020B0502040204020203" pitchFamily="34" charset="0"/>
                <a:cs typeface="Arial" panose="020B0604020202020204" pitchFamily="34" charset="0"/>
              </a:rPr>
              <a:t>Low</a:t>
            </a:r>
            <a:r>
              <a:rPr lang="pl-PL" sz="701" kern="100" dirty="0">
                <a:solidFill>
                  <a:srgbClr val="242424"/>
                </a:solidFill>
                <a:latin typeface="Arial" panose="020B0604020202020204" pitchFamily="34" charset="0"/>
                <a:ea typeface="Segoe UI" panose="020B0502040204020203" pitchFamily="34" charset="0"/>
                <a:cs typeface="Arial" panose="020B0604020202020204" pitchFamily="34" charset="0"/>
              </a:rPr>
              <a:t> </a:t>
            </a:r>
            <a:r>
              <a:rPr lang="pl-PL" sz="701" kern="100" dirty="0" err="1">
                <a:solidFill>
                  <a:srgbClr val="242424"/>
                </a:solidFill>
                <a:latin typeface="Arial" panose="020B0604020202020204" pitchFamily="34" charset="0"/>
                <a:ea typeface="Segoe UI" panose="020B0502040204020203" pitchFamily="34" charset="0"/>
                <a:cs typeface="Arial" panose="020B0604020202020204" pitchFamily="34" charset="0"/>
              </a:rPr>
              <a:t>impact</a:t>
            </a:r>
            <a:r>
              <a:rPr lang="pl-PL" sz="701" kern="100" dirty="0">
                <a:solidFill>
                  <a:srgbClr val="242424"/>
                </a:solidFill>
                <a:latin typeface="Arial" panose="020B0604020202020204" pitchFamily="34" charset="0"/>
                <a:ea typeface="Segoe UI" panose="020B0502040204020203" pitchFamily="34" charset="0"/>
                <a:cs typeface="Arial" panose="020B0604020202020204" pitchFamily="34" charset="0"/>
              </a:rPr>
              <a:t>  </a:t>
            </a:r>
            <a:r>
              <a:rPr lang="pl-PL" sz="701" kern="100" dirty="0" err="1">
                <a:solidFill>
                  <a:srgbClr val="242424"/>
                </a:solidFill>
                <a:latin typeface="Arial" panose="020B0604020202020204" pitchFamily="34" charset="0"/>
                <a:ea typeface="Segoe UI" panose="020B0502040204020203" pitchFamily="34" charset="0"/>
                <a:cs typeface="Arial" panose="020B0604020202020204" pitchFamily="34" charset="0"/>
              </a:rPr>
              <a:t>Negligible</a:t>
            </a:r>
            <a:r>
              <a:rPr lang="pl-PL" sz="701" kern="100" dirty="0">
                <a:solidFill>
                  <a:srgbClr val="242424"/>
                </a:solidFill>
                <a:latin typeface="Arial" panose="020B0604020202020204" pitchFamily="34" charset="0"/>
                <a:ea typeface="Segoe UI" panose="020B0502040204020203" pitchFamily="34" charset="0"/>
                <a:cs typeface="Arial" panose="020B0604020202020204" pitchFamily="34" charset="0"/>
              </a:rPr>
              <a:t>, </a:t>
            </a:r>
            <a:r>
              <a:rPr lang="pl-PL" sz="701" kern="100" dirty="0" err="1">
                <a:solidFill>
                  <a:srgbClr val="242424"/>
                </a:solidFill>
                <a:latin typeface="Arial" panose="020B0604020202020204" pitchFamily="34" charset="0"/>
                <a:ea typeface="Segoe UI" panose="020B0502040204020203" pitchFamily="34" charset="0"/>
                <a:cs typeface="Arial" panose="020B0604020202020204" pitchFamily="34" charset="0"/>
              </a:rPr>
              <a:t>moderate</a:t>
            </a:r>
            <a:r>
              <a:rPr lang="pl-PL" sz="701" kern="100" dirty="0">
                <a:solidFill>
                  <a:srgbClr val="242424"/>
                </a:solidFill>
                <a:latin typeface="Arial" panose="020B0604020202020204" pitchFamily="34" charset="0"/>
                <a:ea typeface="Segoe UI" panose="020B0502040204020203" pitchFamily="34" charset="0"/>
                <a:cs typeface="Arial" panose="020B0604020202020204" pitchFamily="34" charset="0"/>
              </a:rPr>
              <a:t> </a:t>
            </a:r>
            <a:r>
              <a:rPr lang="pl-PL" sz="701" kern="100" dirty="0" err="1">
                <a:solidFill>
                  <a:srgbClr val="242424"/>
                </a:solidFill>
                <a:latin typeface="Arial" panose="020B0604020202020204" pitchFamily="34" charset="0"/>
                <a:ea typeface="Segoe UI" panose="020B0502040204020203" pitchFamily="34" charset="0"/>
                <a:cs typeface="Arial" panose="020B0604020202020204" pitchFamily="34" charset="0"/>
              </a:rPr>
              <a:t>impact</a:t>
            </a:r>
            <a:r>
              <a:rPr lang="pl-PL" sz="701" kern="100" dirty="0">
                <a:solidFill>
                  <a:srgbClr val="242424"/>
                </a:solidFill>
                <a:latin typeface="Arial" panose="020B0604020202020204" pitchFamily="34" charset="0"/>
                <a:ea typeface="Segoe UI" panose="020B0502040204020203" pitchFamily="34" charset="0"/>
                <a:cs typeface="Arial" panose="020B0604020202020204" pitchFamily="34" charset="0"/>
              </a:rPr>
              <a:t> </a:t>
            </a:r>
            <a:r>
              <a:rPr lang="pl-PL" sz="701" b="1" kern="100" dirty="0">
                <a:solidFill>
                  <a:srgbClr val="242424"/>
                </a:solidFill>
                <a:latin typeface="Arial" panose="020B0604020202020204" pitchFamily="34" charset="0"/>
                <a:ea typeface="Segoe UI" panose="020B0502040204020203" pitchFamily="34" charset="0"/>
                <a:cs typeface="Arial" panose="020B0604020202020204" pitchFamily="34" charset="0"/>
              </a:rPr>
              <a:t>High </a:t>
            </a:r>
            <a:r>
              <a:rPr lang="pl-PL" sz="701" b="1" kern="100" dirty="0" err="1">
                <a:solidFill>
                  <a:srgbClr val="242424"/>
                </a:solidFill>
                <a:latin typeface="Arial" panose="020B0604020202020204" pitchFamily="34" charset="0"/>
                <a:ea typeface="Segoe UI" panose="020B0502040204020203" pitchFamily="34" charset="0"/>
                <a:cs typeface="Arial" panose="020B0604020202020204" pitchFamily="34" charset="0"/>
              </a:rPr>
              <a:t>impact</a:t>
            </a:r>
            <a:endParaRPr lang="pl-PL" sz="1403" b="1" dirty="0">
              <a:latin typeface="Arial" panose="020B0604020202020204" pitchFamily="34" charset="0"/>
              <a:cs typeface="Arial" panose="020B0604020202020204" pitchFamily="34" charset="0"/>
            </a:endParaRPr>
          </a:p>
        </p:txBody>
      </p:sp>
      <p:grpSp>
        <p:nvGrpSpPr>
          <p:cNvPr id="67" name="Grupo 66">
            <a:extLst>
              <a:ext uri="{FF2B5EF4-FFF2-40B4-BE49-F238E27FC236}">
                <a16:creationId xmlns:a16="http://schemas.microsoft.com/office/drawing/2014/main" id="{424F9F6C-46C1-9C73-C394-14D989E2A9BC}"/>
              </a:ext>
            </a:extLst>
          </p:cNvPr>
          <p:cNvGrpSpPr/>
          <p:nvPr/>
        </p:nvGrpSpPr>
        <p:grpSpPr>
          <a:xfrm>
            <a:off x="3283007" y="1990448"/>
            <a:ext cx="226123" cy="3919871"/>
            <a:chOff x="3456359" y="1980079"/>
            <a:chExt cx="1236143" cy="3919871"/>
          </a:xfrm>
        </p:grpSpPr>
        <p:cxnSp>
          <p:nvCxnSpPr>
            <p:cNvPr id="54" name="Conector recto 53">
              <a:extLst>
                <a:ext uri="{FF2B5EF4-FFF2-40B4-BE49-F238E27FC236}">
                  <a16:creationId xmlns:a16="http://schemas.microsoft.com/office/drawing/2014/main" id="{8BB62D6B-287B-A10E-39C5-E09B98FB4A67}"/>
                </a:ext>
              </a:extLst>
            </p:cNvPr>
            <p:cNvCxnSpPr>
              <a:cxnSpLocks/>
            </p:cNvCxnSpPr>
            <p:nvPr/>
          </p:nvCxnSpPr>
          <p:spPr>
            <a:xfrm flipH="1">
              <a:off x="3456359" y="1980079"/>
              <a:ext cx="1236143" cy="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8A8EE550-265B-E80A-5361-3F39F0D0C80E}"/>
                </a:ext>
              </a:extLst>
            </p:cNvPr>
            <p:cNvCxnSpPr>
              <a:cxnSpLocks/>
            </p:cNvCxnSpPr>
            <p:nvPr/>
          </p:nvCxnSpPr>
          <p:spPr>
            <a:xfrm flipH="1">
              <a:off x="3456359" y="2334498"/>
              <a:ext cx="1236143" cy="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6E0873D6-D3FA-2024-711B-75F998FC8E8D}"/>
                </a:ext>
              </a:extLst>
            </p:cNvPr>
            <p:cNvCxnSpPr>
              <a:cxnSpLocks/>
            </p:cNvCxnSpPr>
            <p:nvPr/>
          </p:nvCxnSpPr>
          <p:spPr>
            <a:xfrm flipH="1">
              <a:off x="3456359" y="2696005"/>
              <a:ext cx="1236143" cy="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648BFD2B-B196-5F33-8FFA-816B77750304}"/>
                </a:ext>
              </a:extLst>
            </p:cNvPr>
            <p:cNvCxnSpPr>
              <a:cxnSpLocks/>
            </p:cNvCxnSpPr>
            <p:nvPr/>
          </p:nvCxnSpPr>
          <p:spPr>
            <a:xfrm flipH="1">
              <a:off x="3456359" y="3050424"/>
              <a:ext cx="1236143" cy="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id="{CB9A4BF1-2BA2-1BF4-C105-46C473BD2625}"/>
                </a:ext>
              </a:extLst>
            </p:cNvPr>
            <p:cNvCxnSpPr>
              <a:cxnSpLocks/>
            </p:cNvCxnSpPr>
            <p:nvPr/>
          </p:nvCxnSpPr>
          <p:spPr>
            <a:xfrm flipH="1">
              <a:off x="3456359" y="3404842"/>
              <a:ext cx="1236143" cy="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Conector recto 59">
              <a:extLst>
                <a:ext uri="{FF2B5EF4-FFF2-40B4-BE49-F238E27FC236}">
                  <a16:creationId xmlns:a16="http://schemas.microsoft.com/office/drawing/2014/main" id="{AC32EBBC-D082-18A4-D71D-8F20DB63D0B3}"/>
                </a:ext>
              </a:extLst>
            </p:cNvPr>
            <p:cNvCxnSpPr>
              <a:cxnSpLocks/>
            </p:cNvCxnSpPr>
            <p:nvPr/>
          </p:nvCxnSpPr>
          <p:spPr>
            <a:xfrm flipH="1">
              <a:off x="3456359" y="3759261"/>
              <a:ext cx="1236143" cy="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27FF2965-DD15-3229-4397-774A386849C6}"/>
                </a:ext>
              </a:extLst>
            </p:cNvPr>
            <p:cNvCxnSpPr>
              <a:cxnSpLocks/>
            </p:cNvCxnSpPr>
            <p:nvPr/>
          </p:nvCxnSpPr>
          <p:spPr>
            <a:xfrm flipH="1">
              <a:off x="3456359" y="4120768"/>
              <a:ext cx="1236143" cy="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D4F81686-7505-695B-6799-094DAF665225}"/>
                </a:ext>
              </a:extLst>
            </p:cNvPr>
            <p:cNvCxnSpPr>
              <a:cxnSpLocks/>
            </p:cNvCxnSpPr>
            <p:nvPr/>
          </p:nvCxnSpPr>
          <p:spPr>
            <a:xfrm flipH="1">
              <a:off x="3456359" y="4475187"/>
              <a:ext cx="1236143" cy="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5E84D6D1-D9A2-E25D-E4BD-43E316226033}"/>
                </a:ext>
              </a:extLst>
            </p:cNvPr>
            <p:cNvCxnSpPr>
              <a:cxnSpLocks/>
            </p:cNvCxnSpPr>
            <p:nvPr/>
          </p:nvCxnSpPr>
          <p:spPr>
            <a:xfrm flipH="1">
              <a:off x="3456359" y="4829605"/>
              <a:ext cx="1236143" cy="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99EB33FB-5E35-FF49-70D3-F69D2BA6B6DD}"/>
                </a:ext>
              </a:extLst>
            </p:cNvPr>
            <p:cNvCxnSpPr>
              <a:cxnSpLocks/>
            </p:cNvCxnSpPr>
            <p:nvPr/>
          </p:nvCxnSpPr>
          <p:spPr>
            <a:xfrm flipH="1">
              <a:off x="3456359" y="5184024"/>
              <a:ext cx="1236143" cy="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16DF52E7-EA5D-F34F-9F4B-BFC754DA389D}"/>
                </a:ext>
              </a:extLst>
            </p:cNvPr>
            <p:cNvCxnSpPr>
              <a:cxnSpLocks/>
            </p:cNvCxnSpPr>
            <p:nvPr/>
          </p:nvCxnSpPr>
          <p:spPr>
            <a:xfrm flipH="1">
              <a:off x="3456359" y="5545531"/>
              <a:ext cx="1236143" cy="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Conector recto 65">
              <a:extLst>
                <a:ext uri="{FF2B5EF4-FFF2-40B4-BE49-F238E27FC236}">
                  <a16:creationId xmlns:a16="http://schemas.microsoft.com/office/drawing/2014/main" id="{2EE51686-2065-0A2B-AFD6-73859C2D4E77}"/>
                </a:ext>
              </a:extLst>
            </p:cNvPr>
            <p:cNvCxnSpPr>
              <a:cxnSpLocks/>
            </p:cNvCxnSpPr>
            <p:nvPr/>
          </p:nvCxnSpPr>
          <p:spPr>
            <a:xfrm flipH="1">
              <a:off x="3456359" y="5899950"/>
              <a:ext cx="1236143" cy="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8" name="Prostokąt 5">
            <a:extLst>
              <a:ext uri="{FF2B5EF4-FFF2-40B4-BE49-F238E27FC236}">
                <a16:creationId xmlns:a16="http://schemas.microsoft.com/office/drawing/2014/main" id="{0EC59917-B89F-2A4C-5E79-1541393F0579}"/>
              </a:ext>
            </a:extLst>
          </p:cNvPr>
          <p:cNvSpPr/>
          <p:nvPr/>
        </p:nvSpPr>
        <p:spPr>
          <a:xfrm>
            <a:off x="6500780" y="3927168"/>
            <a:ext cx="1301252" cy="1169551"/>
          </a:xfrm>
          <a:prstGeom prst="rect">
            <a:avLst/>
          </a:prstGeom>
        </p:spPr>
        <p:txBody>
          <a:bodyPr wrap="square">
            <a:spAutoFit/>
          </a:bodyPr>
          <a:lstStyle/>
          <a:p>
            <a:r>
              <a:rPr lang="pl-PL" kern="1200">
                <a:solidFill>
                  <a:schemeClr val="tx1"/>
                </a:solidFill>
                <a:latin typeface="+mn-lt"/>
                <a:ea typeface="+mn-ea"/>
                <a:cs typeface="+mn-cs"/>
              </a:rPr>
              <a:t>Readiness to work in a changing work environment </a:t>
            </a:r>
          </a:p>
        </p:txBody>
      </p:sp>
      <p:sp>
        <p:nvSpPr>
          <p:cNvPr id="69" name="Prostokąt 4">
            <a:extLst>
              <a:ext uri="{FF2B5EF4-FFF2-40B4-BE49-F238E27FC236}">
                <a16:creationId xmlns:a16="http://schemas.microsoft.com/office/drawing/2014/main" id="{F50EC234-9A11-07FF-B9ED-2C7712678A70}"/>
              </a:ext>
            </a:extLst>
          </p:cNvPr>
          <p:cNvSpPr/>
          <p:nvPr/>
        </p:nvSpPr>
        <p:spPr>
          <a:xfrm>
            <a:off x="6500780" y="2093671"/>
            <a:ext cx="1190535" cy="954107"/>
          </a:xfrm>
          <a:prstGeom prst="rect">
            <a:avLst/>
          </a:prstGeom>
        </p:spPr>
        <p:txBody>
          <a:bodyPr wrap="square">
            <a:spAutoFit/>
          </a:bodyPr>
          <a:lstStyle/>
          <a:p>
            <a:r>
              <a:rPr lang="pl-PL" kern="1200">
                <a:solidFill>
                  <a:schemeClr val="tx1"/>
                </a:solidFill>
                <a:latin typeface="+mn-lt"/>
                <a:ea typeface="+mn-ea"/>
                <a:cs typeface="+mn-cs"/>
              </a:rPr>
              <a:t>Ability to learn about and use new technologies </a:t>
            </a:r>
          </a:p>
        </p:txBody>
      </p:sp>
      <p:sp>
        <p:nvSpPr>
          <p:cNvPr id="71" name="Prostokąt 4">
            <a:extLst>
              <a:ext uri="{FF2B5EF4-FFF2-40B4-BE49-F238E27FC236}">
                <a16:creationId xmlns:a16="http://schemas.microsoft.com/office/drawing/2014/main" id="{EBE33131-0FDC-2402-B367-41C3FB843A51}"/>
              </a:ext>
            </a:extLst>
          </p:cNvPr>
          <p:cNvSpPr/>
          <p:nvPr/>
        </p:nvSpPr>
        <p:spPr>
          <a:xfrm>
            <a:off x="9946443" y="1946427"/>
            <a:ext cx="1988626" cy="1169551"/>
          </a:xfrm>
          <a:prstGeom prst="rect">
            <a:avLst/>
          </a:prstGeom>
        </p:spPr>
        <p:txBody>
          <a:bodyPr wrap="square">
            <a:spAutoFit/>
          </a:bodyPr>
          <a:lstStyle/>
          <a:p>
            <a:pPr algn="ctr"/>
            <a:r>
              <a:rPr lang="es-ES" sz="1400" kern="1200" err="1">
                <a:solidFill>
                  <a:schemeClr val="tx1"/>
                </a:solidFill>
                <a:latin typeface="+mn-lt"/>
                <a:ea typeface="+mn-ea"/>
                <a:cs typeface="+mn-cs"/>
              </a:rPr>
              <a:t>Usefulness</a:t>
            </a:r>
            <a:r>
              <a:rPr lang="es-ES" sz="1400" kern="1200">
                <a:solidFill>
                  <a:schemeClr val="tx1"/>
                </a:solidFill>
                <a:latin typeface="+mn-lt"/>
                <a:ea typeface="+mn-ea"/>
                <a:cs typeface="+mn-cs"/>
              </a:rPr>
              <a:t> of </a:t>
            </a:r>
            <a:r>
              <a:rPr lang="es-ES" sz="1400" kern="1200" err="1">
                <a:solidFill>
                  <a:schemeClr val="tx1"/>
                </a:solidFill>
                <a:latin typeface="+mn-lt"/>
                <a:ea typeface="+mn-ea"/>
                <a:cs typeface="+mn-cs"/>
              </a:rPr>
              <a:t>current</a:t>
            </a:r>
            <a:r>
              <a:rPr lang="es-ES" sz="1400" kern="1200">
                <a:solidFill>
                  <a:schemeClr val="tx1"/>
                </a:solidFill>
                <a:latin typeface="+mn-lt"/>
                <a:ea typeface="+mn-ea"/>
                <a:cs typeface="+mn-cs"/>
              </a:rPr>
              <a:t> </a:t>
            </a:r>
            <a:r>
              <a:rPr lang="es-ES" sz="1400" kern="1200" err="1">
                <a:solidFill>
                  <a:schemeClr val="tx1"/>
                </a:solidFill>
                <a:latin typeface="+mn-lt"/>
                <a:ea typeface="+mn-ea"/>
                <a:cs typeface="+mn-cs"/>
              </a:rPr>
              <a:t>skills</a:t>
            </a:r>
            <a:r>
              <a:rPr lang="es-ES" sz="1400" kern="1200">
                <a:solidFill>
                  <a:schemeClr val="tx1"/>
                </a:solidFill>
                <a:latin typeface="+mn-lt"/>
                <a:ea typeface="+mn-ea"/>
                <a:cs typeface="+mn-cs"/>
              </a:rPr>
              <a:t> in a new </a:t>
            </a:r>
            <a:r>
              <a:rPr lang="es-ES" sz="1400" kern="1200" err="1">
                <a:solidFill>
                  <a:schemeClr val="tx1"/>
                </a:solidFill>
                <a:latin typeface="+mn-lt"/>
                <a:ea typeface="+mn-ea"/>
                <a:cs typeface="+mn-cs"/>
              </a:rPr>
              <a:t>job</a:t>
            </a:r>
            <a:r>
              <a:rPr lang="es-ES" sz="1400" kern="1200">
                <a:solidFill>
                  <a:schemeClr val="tx1"/>
                </a:solidFill>
                <a:latin typeface="+mn-lt"/>
                <a:ea typeface="+mn-ea"/>
                <a:cs typeface="+mn-cs"/>
              </a:rPr>
              <a:t> </a:t>
            </a:r>
            <a:r>
              <a:rPr lang="es-ES" sz="1400" kern="1200" err="1">
                <a:solidFill>
                  <a:schemeClr val="tx1"/>
                </a:solidFill>
                <a:latin typeface="+mn-lt"/>
                <a:ea typeface="+mn-ea"/>
                <a:cs typeface="+mn-cs"/>
              </a:rPr>
              <a:t>related</a:t>
            </a:r>
            <a:r>
              <a:rPr lang="es-ES" sz="1400" kern="1200">
                <a:solidFill>
                  <a:schemeClr val="tx1"/>
                </a:solidFill>
                <a:latin typeface="+mn-lt"/>
                <a:ea typeface="+mn-ea"/>
                <a:cs typeface="+mn-cs"/>
              </a:rPr>
              <a:t> </a:t>
            </a:r>
            <a:r>
              <a:rPr lang="es-ES" sz="1400" kern="1200" err="1">
                <a:solidFill>
                  <a:schemeClr val="tx1"/>
                </a:solidFill>
                <a:latin typeface="+mn-lt"/>
                <a:ea typeface="+mn-ea"/>
                <a:cs typeface="+mn-cs"/>
              </a:rPr>
              <a:t>to</a:t>
            </a:r>
            <a:r>
              <a:rPr lang="es-ES" sz="1400" kern="1200">
                <a:solidFill>
                  <a:schemeClr val="tx1"/>
                </a:solidFill>
                <a:latin typeface="+mn-lt"/>
                <a:ea typeface="+mn-ea"/>
                <a:cs typeface="+mn-cs"/>
              </a:rPr>
              <a:t> </a:t>
            </a:r>
            <a:r>
              <a:rPr lang="es-ES" sz="1400" kern="1200" err="1">
                <a:solidFill>
                  <a:schemeClr val="tx1"/>
                </a:solidFill>
                <a:latin typeface="+mn-lt"/>
                <a:ea typeface="+mn-ea"/>
                <a:cs typeface="+mn-cs"/>
              </a:rPr>
              <a:t>the</a:t>
            </a:r>
            <a:r>
              <a:rPr lang="es-ES" sz="1400" kern="1200">
                <a:solidFill>
                  <a:schemeClr val="tx1"/>
                </a:solidFill>
                <a:latin typeface="+mn-lt"/>
                <a:ea typeface="+mn-ea"/>
                <a:cs typeface="+mn-cs"/>
              </a:rPr>
              <a:t> “Green” </a:t>
            </a:r>
            <a:r>
              <a:rPr lang="es-ES" sz="1400" kern="1200" err="1">
                <a:solidFill>
                  <a:schemeClr val="tx1"/>
                </a:solidFill>
                <a:latin typeface="+mn-lt"/>
                <a:ea typeface="+mn-ea"/>
                <a:cs typeface="+mn-cs"/>
              </a:rPr>
              <a:t>economy</a:t>
            </a:r>
            <a:r>
              <a:rPr lang="es-ES" sz="1400" kern="1200">
                <a:solidFill>
                  <a:schemeClr val="tx1"/>
                </a:solidFill>
                <a:latin typeface="+mn-lt"/>
                <a:ea typeface="+mn-ea"/>
                <a:cs typeface="+mn-cs"/>
              </a:rPr>
              <a:t> and </a:t>
            </a:r>
            <a:r>
              <a:rPr lang="es-ES" sz="1400" kern="1200" err="1">
                <a:solidFill>
                  <a:schemeClr val="tx1"/>
                </a:solidFill>
                <a:latin typeface="+mn-lt"/>
                <a:ea typeface="+mn-ea"/>
                <a:cs typeface="+mn-cs"/>
              </a:rPr>
              <a:t>technologies</a:t>
            </a:r>
            <a:endParaRPr lang="pl-PL" sz="1400" kern="1200">
              <a:solidFill>
                <a:schemeClr val="tx1"/>
              </a:solidFill>
              <a:latin typeface="+mn-lt"/>
              <a:ea typeface="+mn-ea"/>
              <a:cs typeface="+mn-cs"/>
            </a:endParaRPr>
          </a:p>
        </p:txBody>
      </p:sp>
      <p:sp>
        <p:nvSpPr>
          <p:cNvPr id="73" name="pole tekstowe 10">
            <a:extLst>
              <a:ext uri="{FF2B5EF4-FFF2-40B4-BE49-F238E27FC236}">
                <a16:creationId xmlns:a16="http://schemas.microsoft.com/office/drawing/2014/main" id="{6BB61DAA-782E-F953-4308-3800F369B9DE}"/>
              </a:ext>
            </a:extLst>
          </p:cNvPr>
          <p:cNvSpPr txBox="1"/>
          <p:nvPr/>
        </p:nvSpPr>
        <p:spPr>
          <a:xfrm>
            <a:off x="6805270" y="5595161"/>
            <a:ext cx="582211" cy="689869"/>
          </a:xfrm>
          <a:prstGeom prst="rect">
            <a:avLst/>
          </a:prstGeom>
          <a:noFill/>
        </p:spPr>
        <p:txBody>
          <a:bodyPr wrap="none" rtlCol="0">
            <a:spAutoFit/>
          </a:bodyPr>
          <a:lstStyle/>
          <a:p>
            <a:pPr defTabSz="806400">
              <a:lnSpc>
                <a:spcPct val="150000"/>
              </a:lnSpc>
            </a:pPr>
            <a:r>
              <a:rPr lang="pl-PL" sz="900"/>
              <a:t>1 - </a:t>
            </a:r>
            <a:r>
              <a:rPr lang="pl-PL" sz="900" err="1"/>
              <a:t>poor</a:t>
            </a:r>
            <a:endParaRPr lang="pl-PL" sz="900"/>
          </a:p>
          <a:p>
            <a:pPr defTabSz="806400">
              <a:lnSpc>
                <a:spcPct val="150000"/>
              </a:lnSpc>
            </a:pPr>
            <a:r>
              <a:rPr lang="pl-PL" sz="900"/>
              <a:t>2</a:t>
            </a:r>
          </a:p>
          <a:p>
            <a:pPr defTabSz="806400">
              <a:lnSpc>
                <a:spcPct val="150000"/>
              </a:lnSpc>
            </a:pPr>
            <a:r>
              <a:rPr lang="pl-PL" sz="900"/>
              <a:t>3</a:t>
            </a:r>
            <a:endParaRPr lang="en-GB" sz="900"/>
          </a:p>
        </p:txBody>
      </p:sp>
      <p:cxnSp>
        <p:nvCxnSpPr>
          <p:cNvPr id="77" name="Conector recto 76">
            <a:extLst>
              <a:ext uri="{FF2B5EF4-FFF2-40B4-BE49-F238E27FC236}">
                <a16:creationId xmlns:a16="http://schemas.microsoft.com/office/drawing/2014/main" id="{C62AED8D-976C-B065-0208-8489BD96101A}"/>
              </a:ext>
            </a:extLst>
          </p:cNvPr>
          <p:cNvCxnSpPr>
            <a:cxnSpLocks/>
          </p:cNvCxnSpPr>
          <p:nvPr/>
        </p:nvCxnSpPr>
        <p:spPr>
          <a:xfrm>
            <a:off x="6598024" y="3505762"/>
            <a:ext cx="2930117" cy="0"/>
          </a:xfrm>
          <a:prstGeom prst="line">
            <a:avLst/>
          </a:prstGeom>
          <a:ln w="158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4" name="Elipse 83">
            <a:extLst>
              <a:ext uri="{FF2B5EF4-FFF2-40B4-BE49-F238E27FC236}">
                <a16:creationId xmlns:a16="http://schemas.microsoft.com/office/drawing/2014/main" id="{5EDF95F5-743E-007B-BA50-9F2B2EE8B9E9}"/>
              </a:ext>
            </a:extLst>
          </p:cNvPr>
          <p:cNvSpPr>
            <a:spLocks noChangeAspect="1"/>
          </p:cNvSpPr>
          <p:nvPr/>
        </p:nvSpPr>
        <p:spPr>
          <a:xfrm>
            <a:off x="6684137" y="5693360"/>
            <a:ext cx="108000" cy="108000"/>
          </a:xfrm>
          <a:prstGeom prst="ellipse">
            <a:avLst/>
          </a:prstGeom>
          <a:solidFill>
            <a:srgbClr val="637C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5" name="Elipse 84">
            <a:extLst>
              <a:ext uri="{FF2B5EF4-FFF2-40B4-BE49-F238E27FC236}">
                <a16:creationId xmlns:a16="http://schemas.microsoft.com/office/drawing/2014/main" id="{FF73AD8A-75FF-2805-55E4-B62AF49B7224}"/>
              </a:ext>
            </a:extLst>
          </p:cNvPr>
          <p:cNvSpPr>
            <a:spLocks noChangeAspect="1"/>
          </p:cNvSpPr>
          <p:nvPr/>
        </p:nvSpPr>
        <p:spPr>
          <a:xfrm>
            <a:off x="6684137" y="5903174"/>
            <a:ext cx="108000" cy="108000"/>
          </a:xfrm>
          <a:prstGeom prst="ellipse">
            <a:avLst/>
          </a:prstGeom>
          <a:solidFill>
            <a:srgbClr val="E300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6" name="Elipse 85">
            <a:extLst>
              <a:ext uri="{FF2B5EF4-FFF2-40B4-BE49-F238E27FC236}">
                <a16:creationId xmlns:a16="http://schemas.microsoft.com/office/drawing/2014/main" id="{2D83BB00-1904-DCF7-5988-8DD6DA802E06}"/>
              </a:ext>
            </a:extLst>
          </p:cNvPr>
          <p:cNvSpPr>
            <a:spLocks noChangeAspect="1"/>
          </p:cNvSpPr>
          <p:nvPr/>
        </p:nvSpPr>
        <p:spPr>
          <a:xfrm>
            <a:off x="6684137" y="6101737"/>
            <a:ext cx="108000" cy="108000"/>
          </a:xfrm>
          <a:prstGeom prst="ellipse">
            <a:avLst/>
          </a:prstGeom>
          <a:solidFill>
            <a:srgbClr val="2AA0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Elipse 86">
            <a:extLst>
              <a:ext uri="{FF2B5EF4-FFF2-40B4-BE49-F238E27FC236}">
                <a16:creationId xmlns:a16="http://schemas.microsoft.com/office/drawing/2014/main" id="{AF0BA6AA-A766-63AD-9B03-4264FFCAD749}"/>
              </a:ext>
            </a:extLst>
          </p:cNvPr>
          <p:cNvSpPr>
            <a:spLocks noChangeAspect="1"/>
          </p:cNvSpPr>
          <p:nvPr/>
        </p:nvSpPr>
        <p:spPr>
          <a:xfrm>
            <a:off x="7469514" y="5694959"/>
            <a:ext cx="108000" cy="108000"/>
          </a:xfrm>
          <a:prstGeom prst="ellipse">
            <a:avLst/>
          </a:prstGeom>
          <a:solidFill>
            <a:srgbClr val="9373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8" name="Elipse 87">
            <a:extLst>
              <a:ext uri="{FF2B5EF4-FFF2-40B4-BE49-F238E27FC236}">
                <a16:creationId xmlns:a16="http://schemas.microsoft.com/office/drawing/2014/main" id="{D5E80B56-48F7-FBDC-1940-30C2139FE335}"/>
              </a:ext>
            </a:extLst>
          </p:cNvPr>
          <p:cNvSpPr>
            <a:spLocks noChangeAspect="1"/>
          </p:cNvSpPr>
          <p:nvPr/>
        </p:nvSpPr>
        <p:spPr>
          <a:xfrm>
            <a:off x="7475021" y="5905061"/>
            <a:ext cx="108000" cy="108000"/>
          </a:xfrm>
          <a:prstGeom prst="ellipse">
            <a:avLst/>
          </a:prstGeom>
          <a:solidFill>
            <a:srgbClr val="11A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9" name="pole tekstowe 10">
            <a:extLst>
              <a:ext uri="{FF2B5EF4-FFF2-40B4-BE49-F238E27FC236}">
                <a16:creationId xmlns:a16="http://schemas.microsoft.com/office/drawing/2014/main" id="{366CE24F-0E20-0876-600B-E87C3CAF13A4}"/>
              </a:ext>
            </a:extLst>
          </p:cNvPr>
          <p:cNvSpPr txBox="1"/>
          <p:nvPr/>
        </p:nvSpPr>
        <p:spPr>
          <a:xfrm>
            <a:off x="7614130" y="5588635"/>
            <a:ext cx="806631" cy="482120"/>
          </a:xfrm>
          <a:prstGeom prst="rect">
            <a:avLst/>
          </a:prstGeom>
          <a:noFill/>
        </p:spPr>
        <p:txBody>
          <a:bodyPr wrap="none" rtlCol="0">
            <a:spAutoFit/>
          </a:bodyPr>
          <a:lstStyle/>
          <a:p>
            <a:pPr defTabSz="806400">
              <a:lnSpc>
                <a:spcPct val="150000"/>
              </a:lnSpc>
            </a:pPr>
            <a:r>
              <a:rPr lang="pl-PL" sz="900"/>
              <a:t>4</a:t>
            </a:r>
          </a:p>
          <a:p>
            <a:pPr defTabSz="806400">
              <a:lnSpc>
                <a:spcPct val="150000"/>
              </a:lnSpc>
            </a:pPr>
            <a:r>
              <a:rPr lang="pl-PL" sz="900"/>
              <a:t>5 - </a:t>
            </a:r>
            <a:r>
              <a:rPr lang="en-GB" sz="900"/>
              <a:t>excellent</a:t>
            </a:r>
          </a:p>
        </p:txBody>
      </p:sp>
      <p:cxnSp>
        <p:nvCxnSpPr>
          <p:cNvPr id="90" name="Conector recto 89">
            <a:extLst>
              <a:ext uri="{FF2B5EF4-FFF2-40B4-BE49-F238E27FC236}">
                <a16:creationId xmlns:a16="http://schemas.microsoft.com/office/drawing/2014/main" id="{695C800A-332A-6F28-CD94-F97C5444DC2C}"/>
              </a:ext>
            </a:extLst>
          </p:cNvPr>
          <p:cNvCxnSpPr>
            <a:cxnSpLocks/>
          </p:cNvCxnSpPr>
          <p:nvPr/>
        </p:nvCxnSpPr>
        <p:spPr>
          <a:xfrm>
            <a:off x="6598024" y="5460068"/>
            <a:ext cx="2930117" cy="0"/>
          </a:xfrm>
          <a:prstGeom prst="line">
            <a:avLst/>
          </a:prstGeom>
          <a:ln w="158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Conector recto 90">
            <a:extLst>
              <a:ext uri="{FF2B5EF4-FFF2-40B4-BE49-F238E27FC236}">
                <a16:creationId xmlns:a16="http://schemas.microsoft.com/office/drawing/2014/main" id="{58E354A9-1DDC-D28C-22F7-6B5273D98F40}"/>
              </a:ext>
            </a:extLst>
          </p:cNvPr>
          <p:cNvCxnSpPr>
            <a:cxnSpLocks/>
          </p:cNvCxnSpPr>
          <p:nvPr/>
        </p:nvCxnSpPr>
        <p:spPr>
          <a:xfrm>
            <a:off x="9741722" y="5460630"/>
            <a:ext cx="2263395" cy="0"/>
          </a:xfrm>
          <a:prstGeom prst="line">
            <a:avLst/>
          </a:prstGeom>
          <a:ln w="158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792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sp>
        <p:nvSpPr>
          <p:cNvPr id="10" name="Redondear rectángulo de esquina del mismo lado 9">
            <a:extLst>
              <a:ext uri="{FF2B5EF4-FFF2-40B4-BE49-F238E27FC236}">
                <a16:creationId xmlns:a16="http://schemas.microsoft.com/office/drawing/2014/main" id="{A089F93B-924D-0601-1EC3-FF7662F0A03F}"/>
              </a:ext>
            </a:extLst>
          </p:cNvPr>
          <p:cNvSpPr/>
          <p:nvPr/>
        </p:nvSpPr>
        <p:spPr>
          <a:xfrm>
            <a:off x="4367284" y="5785361"/>
            <a:ext cx="3956455" cy="1062271"/>
          </a:xfrm>
          <a:prstGeom prst="round2SameRect">
            <a:avLst/>
          </a:prstGeom>
          <a:solidFill>
            <a:schemeClr val="bg1"/>
          </a:solidFill>
          <a:ln>
            <a:noFill/>
          </a:ln>
          <a:effectLst>
            <a:outerShdw blurRad="317773" sx="102000" sy="102000" algn="ctr" rotWithShape="0">
              <a:schemeClr val="accent1">
                <a:lumMod val="75000"/>
                <a:alpha val="33351"/>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1" name="Grupo 10">
            <a:extLst>
              <a:ext uri="{FF2B5EF4-FFF2-40B4-BE49-F238E27FC236}">
                <a16:creationId xmlns:a16="http://schemas.microsoft.com/office/drawing/2014/main" id="{7B52B274-4499-6BDF-FFD0-F7EF04045958}"/>
              </a:ext>
            </a:extLst>
          </p:cNvPr>
          <p:cNvGrpSpPr/>
          <p:nvPr/>
        </p:nvGrpSpPr>
        <p:grpSpPr>
          <a:xfrm>
            <a:off x="0" y="0"/>
            <a:ext cx="12192000" cy="6868373"/>
            <a:chOff x="0" y="-10369"/>
            <a:chExt cx="12192000" cy="6868373"/>
          </a:xfrm>
        </p:grpSpPr>
        <p:sp>
          <p:nvSpPr>
            <p:cNvPr id="12" name="Rectángulo 11">
              <a:extLst>
                <a:ext uri="{FF2B5EF4-FFF2-40B4-BE49-F238E27FC236}">
                  <a16:creationId xmlns:a16="http://schemas.microsoft.com/office/drawing/2014/main" id="{A9E4BDEA-6702-41D8-9073-87C0831F086A}"/>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50">
              <a:extLst>
                <a:ext uri="{FF2B5EF4-FFF2-40B4-BE49-F238E27FC236}">
                  <a16:creationId xmlns:a16="http://schemas.microsoft.com/office/drawing/2014/main" id="{47BFCA44-9763-83E7-BDD8-9FA63653F82F}"/>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5" name="Picture 8" descr="Blue text on a black background&#10;&#10;AI-generated content may be incorrect.">
              <a:extLst>
                <a:ext uri="{FF2B5EF4-FFF2-40B4-BE49-F238E27FC236}">
                  <a16:creationId xmlns:a16="http://schemas.microsoft.com/office/drawing/2014/main" id="{E08EDF55-2983-0D9C-6416-7094CE1A1165}"/>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6" name="Imagen 15" descr="Logotipo&#10;&#10;Descripción generada automáticamente">
              <a:extLst>
                <a:ext uri="{FF2B5EF4-FFF2-40B4-BE49-F238E27FC236}">
                  <a16:creationId xmlns:a16="http://schemas.microsoft.com/office/drawing/2014/main" id="{8F935A3E-AC48-7132-56E9-8FC8481BA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7" name="Conector recto 16">
              <a:extLst>
                <a:ext uri="{FF2B5EF4-FFF2-40B4-BE49-F238E27FC236}">
                  <a16:creationId xmlns:a16="http://schemas.microsoft.com/office/drawing/2014/main" id="{688D9543-F7D8-C8D2-B9D3-1CF73B1F83FE}"/>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13</a:t>
            </a:fld>
            <a:endParaRPr lang="en-IE"/>
          </a:p>
        </p:txBody>
      </p:sp>
      <p:sp>
        <p:nvSpPr>
          <p:cNvPr id="19" name="CuadroTexto 18">
            <a:extLst>
              <a:ext uri="{FF2B5EF4-FFF2-40B4-BE49-F238E27FC236}">
                <a16:creationId xmlns:a16="http://schemas.microsoft.com/office/drawing/2014/main" id="{D26278FE-0EC9-C561-FB86-CB8B45F0EBF7}"/>
              </a:ext>
            </a:extLst>
          </p:cNvPr>
          <p:cNvSpPr txBox="1"/>
          <p:nvPr/>
        </p:nvSpPr>
        <p:spPr>
          <a:xfrm>
            <a:off x="403677" y="1890813"/>
            <a:ext cx="3679893" cy="4179862"/>
          </a:xfrm>
          <a:prstGeom prst="rect">
            <a:avLst/>
          </a:prstGeom>
          <a:noFill/>
        </p:spPr>
        <p:txBody>
          <a:bodyPr wrap="square">
            <a:spAutoFit/>
          </a:bodyPr>
          <a:lstStyle/>
          <a:p>
            <a:pPr>
              <a:lnSpc>
                <a:spcPct val="114000"/>
              </a:lnSpc>
              <a:tabLst>
                <a:tab pos="2690813" algn="l"/>
              </a:tabLst>
            </a:pPr>
            <a:r>
              <a:rPr lang="en-US" altLang="en-US" sz="1600" dirty="0"/>
              <a:t>Given the technological diversity and varying maturity levels across renewable energy domains, including </a:t>
            </a:r>
          </a:p>
          <a:p>
            <a:pPr>
              <a:lnSpc>
                <a:spcPct val="114000"/>
              </a:lnSpc>
              <a:tabLst>
                <a:tab pos="2690813" algn="l"/>
              </a:tabLst>
            </a:pPr>
            <a:endParaRPr lang="en-US" altLang="en-US" sz="1600" dirty="0"/>
          </a:p>
          <a:p>
            <a:pPr marL="342900" indent="-342900">
              <a:lnSpc>
                <a:spcPct val="114000"/>
              </a:lnSpc>
              <a:buFont typeface="+mj-lt"/>
              <a:buAutoNum type="alphaLcPeriod"/>
              <a:tabLst>
                <a:tab pos="2690813" algn="l"/>
              </a:tabLst>
            </a:pPr>
            <a:r>
              <a:rPr lang="en-US" altLang="en-US" dirty="0"/>
              <a:t>geothermal energy, </a:t>
            </a:r>
          </a:p>
          <a:p>
            <a:pPr marL="342900" indent="-342900">
              <a:lnSpc>
                <a:spcPct val="114000"/>
              </a:lnSpc>
              <a:buFont typeface="+mj-lt"/>
              <a:buAutoNum type="alphaLcPeriod"/>
              <a:tabLst>
                <a:tab pos="2690813" algn="l"/>
              </a:tabLst>
            </a:pPr>
            <a:r>
              <a:rPr lang="en-US" altLang="en-US" dirty="0"/>
              <a:t>photovoltaic (PV) / solar energy, </a:t>
            </a:r>
          </a:p>
          <a:p>
            <a:pPr marL="342900" indent="-342900">
              <a:lnSpc>
                <a:spcPct val="114000"/>
              </a:lnSpc>
              <a:buFont typeface="+mj-lt"/>
              <a:buAutoNum type="alphaLcPeriod"/>
              <a:tabLst>
                <a:tab pos="2690813" algn="l"/>
              </a:tabLst>
            </a:pPr>
            <a:r>
              <a:rPr lang="en-US" altLang="en-US" dirty="0"/>
              <a:t>wind power (onshore and offshore), </a:t>
            </a:r>
          </a:p>
          <a:p>
            <a:pPr marL="342900" indent="-342900">
              <a:lnSpc>
                <a:spcPct val="114000"/>
              </a:lnSpc>
              <a:buFont typeface="+mj-lt"/>
              <a:buAutoNum type="alphaLcPeriod"/>
              <a:tabLst>
                <a:tab pos="2690813" algn="l"/>
              </a:tabLst>
            </a:pPr>
            <a:r>
              <a:rPr lang="en-US" altLang="en-US" dirty="0"/>
              <a:t>unconventional pumped hydro, </a:t>
            </a:r>
          </a:p>
          <a:p>
            <a:pPr marL="342900" indent="-342900">
              <a:lnSpc>
                <a:spcPct val="114000"/>
              </a:lnSpc>
              <a:buFont typeface="+mj-lt"/>
              <a:buAutoNum type="alphaLcPeriod"/>
              <a:tabLst>
                <a:tab pos="2690813" algn="l"/>
              </a:tabLst>
            </a:pPr>
            <a:r>
              <a:rPr lang="en-US" altLang="en-US" dirty="0"/>
              <a:t>battery systems, </a:t>
            </a:r>
          </a:p>
          <a:p>
            <a:pPr marL="342900" indent="-342900">
              <a:lnSpc>
                <a:spcPct val="114000"/>
              </a:lnSpc>
              <a:buFont typeface="+mj-lt"/>
              <a:buAutoNum type="alphaLcPeriod"/>
              <a:tabLst>
                <a:tab pos="2690813" algn="l"/>
              </a:tabLst>
            </a:pPr>
            <a:r>
              <a:rPr lang="en-US" altLang="en-US" dirty="0"/>
              <a:t>green hydrogen</a:t>
            </a:r>
          </a:p>
          <a:p>
            <a:pPr marL="342900" indent="-342900">
              <a:lnSpc>
                <a:spcPct val="114000"/>
              </a:lnSpc>
              <a:buAutoNum type="alphaLcPeriod"/>
              <a:tabLst>
                <a:tab pos="2690813" algn="l"/>
              </a:tabLst>
            </a:pPr>
            <a:endParaRPr lang="en-US" altLang="en-US" dirty="0"/>
          </a:p>
          <a:p>
            <a:pPr>
              <a:lnSpc>
                <a:spcPct val="114000"/>
              </a:lnSpc>
              <a:tabLst>
                <a:tab pos="2690813" algn="l"/>
              </a:tabLst>
            </a:pPr>
            <a:r>
              <a:rPr lang="en-US" altLang="en-US" sz="1600" dirty="0"/>
              <a:t>the occupational landscape of RES is inherently multidimensional.</a:t>
            </a:r>
          </a:p>
          <a:p>
            <a:pPr>
              <a:lnSpc>
                <a:spcPct val="114000"/>
              </a:lnSpc>
              <a:tabLst>
                <a:tab pos="2690813" algn="l"/>
              </a:tabLst>
            </a:pPr>
            <a:endParaRPr lang="en-US" altLang="en-US" sz="1600" dirty="0"/>
          </a:p>
          <a:p>
            <a:pPr>
              <a:lnSpc>
                <a:spcPct val="114000"/>
              </a:lnSpc>
              <a:tabLst>
                <a:tab pos="2690813" algn="l"/>
              </a:tabLst>
            </a:pPr>
            <a:r>
              <a:rPr lang="en-US" altLang="en-US" sz="1200" dirty="0"/>
              <a:t>ESCO = European Skills, Competences, Qualifications and Occupations</a:t>
            </a:r>
          </a:p>
        </p:txBody>
      </p:sp>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7539319" cy="1200329"/>
          </a:xfrm>
          <a:prstGeom prst="rect">
            <a:avLst/>
          </a:prstGeom>
          <a:noFill/>
        </p:spPr>
        <p:txBody>
          <a:bodyPr wrap="square">
            <a:spAutoFit/>
          </a:bodyPr>
          <a:lstStyle/>
          <a:p>
            <a:r>
              <a:rPr lang="en-GB" sz="3600" b="1" dirty="0">
                <a:solidFill>
                  <a:schemeClr val="accent1">
                    <a:lumMod val="50000"/>
                  </a:schemeClr>
                </a:solidFill>
                <a:latin typeface="Arial" panose="020B0604020202020204" pitchFamily="34" charset="0"/>
                <a:cs typeface="Times New Roman" panose="02020603050405020304" pitchFamily="18" charset="0"/>
              </a:rPr>
              <a:t>Occupational mapping </a:t>
            </a:r>
          </a:p>
          <a:p>
            <a:r>
              <a:rPr lang="en-GB" sz="3600" b="1" dirty="0">
                <a:solidFill>
                  <a:schemeClr val="accent1">
                    <a:lumMod val="50000"/>
                  </a:schemeClr>
                </a:solidFill>
                <a:latin typeface="Arial" panose="020B0604020202020204" pitchFamily="34" charset="0"/>
                <a:cs typeface="Times New Roman" panose="02020603050405020304" pitchFamily="18" charset="0"/>
              </a:rPr>
              <a:t>across the RES value chain</a:t>
            </a:r>
            <a:endParaRPr lang="en-GB" sz="3400" dirty="0">
              <a:solidFill>
                <a:schemeClr val="accent1">
                  <a:lumMod val="50000"/>
                </a:schemeClr>
              </a:solidFill>
            </a:endParaRPr>
          </a:p>
        </p:txBody>
      </p:sp>
      <p:graphicFrame>
        <p:nvGraphicFramePr>
          <p:cNvPr id="7" name="Tabla 6">
            <a:extLst>
              <a:ext uri="{FF2B5EF4-FFF2-40B4-BE49-F238E27FC236}">
                <a16:creationId xmlns:a16="http://schemas.microsoft.com/office/drawing/2014/main" id="{310EEAF6-CE35-A789-396B-C11141DD4C8B}"/>
              </a:ext>
            </a:extLst>
          </p:cNvPr>
          <p:cNvGraphicFramePr>
            <a:graphicFrameLocks noGrp="1"/>
          </p:cNvGraphicFramePr>
          <p:nvPr>
            <p:extLst>
              <p:ext uri="{D42A27DB-BD31-4B8C-83A1-F6EECF244321}">
                <p14:modId xmlns:p14="http://schemas.microsoft.com/office/powerpoint/2010/main" val="3064009764"/>
              </p:ext>
            </p:extLst>
          </p:nvPr>
        </p:nvGraphicFramePr>
        <p:xfrm>
          <a:off x="4367284" y="1890813"/>
          <a:ext cx="7642742" cy="3684310"/>
        </p:xfrm>
        <a:graphic>
          <a:graphicData uri="http://schemas.openxmlformats.org/drawingml/2006/table">
            <a:tbl>
              <a:tblPr firstRow="1" firstCol="1" bandRow="1">
                <a:effectLst/>
                <a:tableStyleId>{91EBBBCC-DAD2-459C-BE2E-F6DE35CF9A28}</a:tableStyleId>
              </a:tblPr>
              <a:tblGrid>
                <a:gridCol w="1494158">
                  <a:extLst>
                    <a:ext uri="{9D8B030D-6E8A-4147-A177-3AD203B41FA5}">
                      <a16:colId xmlns:a16="http://schemas.microsoft.com/office/drawing/2014/main" val="367742443"/>
                    </a:ext>
                  </a:extLst>
                </a:gridCol>
                <a:gridCol w="2500955">
                  <a:extLst>
                    <a:ext uri="{9D8B030D-6E8A-4147-A177-3AD203B41FA5}">
                      <a16:colId xmlns:a16="http://schemas.microsoft.com/office/drawing/2014/main" val="1915613880"/>
                    </a:ext>
                  </a:extLst>
                </a:gridCol>
                <a:gridCol w="821395">
                  <a:extLst>
                    <a:ext uri="{9D8B030D-6E8A-4147-A177-3AD203B41FA5}">
                      <a16:colId xmlns:a16="http://schemas.microsoft.com/office/drawing/2014/main" val="429751194"/>
                    </a:ext>
                  </a:extLst>
                </a:gridCol>
                <a:gridCol w="2826234">
                  <a:extLst>
                    <a:ext uri="{9D8B030D-6E8A-4147-A177-3AD203B41FA5}">
                      <a16:colId xmlns:a16="http://schemas.microsoft.com/office/drawing/2014/main" val="2263259602"/>
                    </a:ext>
                  </a:extLst>
                </a:gridCol>
              </a:tblGrid>
              <a:tr h="421910">
                <a:tc>
                  <a:txBody>
                    <a:bodyPr/>
                    <a:lstStyle/>
                    <a:p>
                      <a:pPr lvl="0" algn="l">
                        <a:spcAft>
                          <a:spcPts val="1200"/>
                        </a:spcAft>
                        <a:buNone/>
                      </a:pPr>
                      <a:r>
                        <a:rPr lang="en-GB" sz="1050" b="1">
                          <a:solidFill>
                            <a:schemeClr val="bg1"/>
                          </a:solidFill>
                          <a:effectLst/>
                        </a:rPr>
                        <a:t>Mining Occupation</a:t>
                      </a:r>
                      <a:endParaRPr lang="en-US" sz="105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anchor="ctr">
                    <a:solidFill>
                      <a:schemeClr val="accent1">
                        <a:lumMod val="75000"/>
                      </a:schemeClr>
                    </a:solidFill>
                  </a:tcPr>
                </a:tc>
                <a:tc>
                  <a:txBody>
                    <a:bodyPr/>
                    <a:lstStyle/>
                    <a:p>
                      <a:pPr algn="l">
                        <a:spcAft>
                          <a:spcPts val="1200"/>
                        </a:spcAft>
                        <a:buNone/>
                      </a:pPr>
                      <a:r>
                        <a:rPr lang="en-GB" sz="1050">
                          <a:solidFill>
                            <a:schemeClr val="bg1"/>
                          </a:solidFill>
                          <a:effectLst/>
                        </a:rPr>
                        <a:t>Closest RES Occupation</a:t>
                      </a:r>
                      <a:endParaRPr lang="en-US" sz="105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anchor="ctr">
                    <a:solidFill>
                      <a:schemeClr val="accent1">
                        <a:lumMod val="75000"/>
                      </a:schemeClr>
                    </a:solidFill>
                  </a:tcPr>
                </a:tc>
                <a:tc>
                  <a:txBody>
                    <a:bodyPr/>
                    <a:lstStyle/>
                    <a:p>
                      <a:pPr algn="just">
                        <a:spcAft>
                          <a:spcPts val="1200"/>
                        </a:spcAft>
                        <a:buNone/>
                      </a:pPr>
                      <a:r>
                        <a:rPr lang="en-GB" sz="1050">
                          <a:solidFill>
                            <a:schemeClr val="bg1"/>
                          </a:solidFill>
                          <a:effectLst/>
                        </a:rPr>
                        <a:t>RES Sector </a:t>
                      </a:r>
                      <a:endParaRPr lang="en-US" sz="105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anchor="ctr">
                    <a:solidFill>
                      <a:schemeClr val="accent1">
                        <a:lumMod val="75000"/>
                      </a:schemeClr>
                    </a:solidFill>
                  </a:tcPr>
                </a:tc>
                <a:tc>
                  <a:txBody>
                    <a:bodyPr/>
                    <a:lstStyle/>
                    <a:p>
                      <a:pPr algn="l">
                        <a:spcAft>
                          <a:spcPts val="1200"/>
                        </a:spcAft>
                        <a:buNone/>
                      </a:pPr>
                      <a:r>
                        <a:rPr lang="en-GB" sz="1050">
                          <a:solidFill>
                            <a:schemeClr val="bg1"/>
                          </a:solidFill>
                          <a:effectLst/>
                        </a:rPr>
                        <a:t>Justification (based on ESCO)</a:t>
                      </a:r>
                      <a:endParaRPr lang="en-US" sz="105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anchor="ctr">
                    <a:solidFill>
                      <a:schemeClr val="accent1">
                        <a:lumMod val="75000"/>
                      </a:schemeClr>
                    </a:solidFill>
                  </a:tcPr>
                </a:tc>
                <a:extLst>
                  <a:ext uri="{0D108BD9-81ED-4DB2-BD59-A6C34878D82A}">
                    <a16:rowId xmlns:a16="http://schemas.microsoft.com/office/drawing/2014/main" val="3354535433"/>
                  </a:ext>
                </a:extLst>
              </a:tr>
              <a:tr h="469276">
                <a:tc>
                  <a:txBody>
                    <a:bodyPr/>
                    <a:lstStyle/>
                    <a:p>
                      <a:pPr lvl="0" algn="l">
                        <a:spcAft>
                          <a:spcPts val="1200"/>
                        </a:spcAft>
                        <a:buNone/>
                      </a:pPr>
                      <a:r>
                        <a:rPr lang="en-GB" sz="1050" b="1">
                          <a:effectLst/>
                        </a:rPr>
                        <a:t>Mining electrician</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Geothermal technician / Solar technician / Wind farm technician</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a, b, c</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Overlap in electrical maintenance, safety procedures, troubleshooting</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extLst>
                  <a:ext uri="{0D108BD9-81ED-4DB2-BD59-A6C34878D82A}">
                    <a16:rowId xmlns:a16="http://schemas.microsoft.com/office/drawing/2014/main" val="258796881"/>
                  </a:ext>
                </a:extLst>
              </a:tr>
              <a:tr h="437536">
                <a:tc>
                  <a:txBody>
                    <a:bodyPr/>
                    <a:lstStyle/>
                    <a:p>
                      <a:pPr lvl="0" algn="l">
                        <a:spcAft>
                          <a:spcPts val="1200"/>
                        </a:spcAft>
                        <a:buNone/>
                      </a:pPr>
                      <a:r>
                        <a:rPr lang="en-GB" sz="1050" b="1">
                          <a:effectLst/>
                        </a:rPr>
                        <a:t>Mine manager</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Renewable energy engineer / HSE manager / Plant manager</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all</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Leadership, project management, safety, financial optimization</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extLst>
                  <a:ext uri="{0D108BD9-81ED-4DB2-BD59-A6C34878D82A}">
                    <a16:rowId xmlns:a16="http://schemas.microsoft.com/office/drawing/2014/main" val="2492084527"/>
                  </a:ext>
                </a:extLst>
              </a:tr>
              <a:tr h="437536">
                <a:tc>
                  <a:txBody>
                    <a:bodyPr/>
                    <a:lstStyle/>
                    <a:p>
                      <a:pPr lvl="0" algn="l">
                        <a:spcAft>
                          <a:spcPts val="1200"/>
                        </a:spcAft>
                        <a:buNone/>
                      </a:pPr>
                      <a:r>
                        <a:rPr lang="en-GB" sz="1050" b="1">
                          <a:effectLst/>
                        </a:rPr>
                        <a:t>Quarry manager</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Solar/wind/hydro plant operator</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b, c, d</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Site operations, safety, equipment management, environmental impact</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extLst>
                  <a:ext uri="{0D108BD9-81ED-4DB2-BD59-A6C34878D82A}">
                    <a16:rowId xmlns:a16="http://schemas.microsoft.com/office/drawing/2014/main" val="3601833272"/>
                  </a:ext>
                </a:extLst>
              </a:tr>
              <a:tr h="437536">
                <a:tc>
                  <a:txBody>
                    <a:bodyPr/>
                    <a:lstStyle/>
                    <a:p>
                      <a:pPr lvl="0" algn="l">
                        <a:spcAft>
                          <a:spcPts val="1200"/>
                        </a:spcAft>
                        <a:buNone/>
                      </a:pPr>
                      <a:r>
                        <a:rPr lang="en-GB" sz="1050" b="1">
                          <a:effectLst/>
                        </a:rPr>
                        <a:t>Underground miner</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Battery assembler / Solar installer / Hydro technician</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b, d, 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Equipment operation, minor repairs, physical endurance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extLst>
                  <a:ext uri="{0D108BD9-81ED-4DB2-BD59-A6C34878D82A}">
                    <a16:rowId xmlns:a16="http://schemas.microsoft.com/office/drawing/2014/main" val="2804330382"/>
                  </a:ext>
                </a:extLst>
              </a:tr>
              <a:tr h="437536">
                <a:tc>
                  <a:txBody>
                    <a:bodyPr/>
                    <a:lstStyle/>
                    <a:p>
                      <a:pPr lvl="0" algn="l">
                        <a:spcAft>
                          <a:spcPts val="1200"/>
                        </a:spcAft>
                        <a:buNone/>
                      </a:pPr>
                      <a:r>
                        <a:rPr lang="en-GB" sz="1050" b="1">
                          <a:effectLst/>
                        </a:rPr>
                        <a:t>Surface mine plant operator</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Wind farm technician / Solar field technician</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b, c</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Machine operations, inspection, troubleshooting</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extLst>
                  <a:ext uri="{0D108BD9-81ED-4DB2-BD59-A6C34878D82A}">
                    <a16:rowId xmlns:a16="http://schemas.microsoft.com/office/drawing/2014/main" val="2805318155"/>
                  </a:ext>
                </a:extLst>
              </a:tr>
              <a:tr h="451227">
                <a:tc>
                  <a:txBody>
                    <a:bodyPr/>
                    <a:lstStyle/>
                    <a:p>
                      <a:pPr lvl="0" algn="l">
                        <a:spcAft>
                          <a:spcPts val="1200"/>
                        </a:spcAft>
                        <a:buNone/>
                      </a:pPr>
                      <a:r>
                        <a:rPr lang="en-GB" sz="1050" b="1">
                          <a:effectLst/>
                        </a:rPr>
                        <a:t>Heavy equipment operator</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Offshore energy technician / Wind technician</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c, d</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buNone/>
                      </a:pPr>
                      <a:r>
                        <a:rPr lang="en-GB" sz="1100">
                          <a:effectLst/>
                        </a:rPr>
                        <a:t>Hydraulic/pump operation, mechanical systems, maintenance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extLst>
                  <a:ext uri="{0D108BD9-81ED-4DB2-BD59-A6C34878D82A}">
                    <a16:rowId xmlns:a16="http://schemas.microsoft.com/office/drawing/2014/main" val="2112149863"/>
                  </a:ext>
                </a:extLst>
              </a:tr>
              <a:tr h="591753">
                <a:tc>
                  <a:txBody>
                    <a:bodyPr/>
                    <a:lstStyle/>
                    <a:p>
                      <a:pPr lvl="0" algn="l">
                        <a:spcAft>
                          <a:spcPts val="1200"/>
                        </a:spcAft>
                        <a:buNone/>
                      </a:pPr>
                      <a:r>
                        <a:rPr lang="en-GB" sz="1050" b="1">
                          <a:effectLst/>
                        </a:rPr>
                        <a:t>Shotfirer</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alpha val="50008"/>
                      </a:schemeClr>
                    </a:solidFill>
                  </a:tcPr>
                </a:tc>
                <a:tc>
                  <a:txBody>
                    <a:bodyPr/>
                    <a:lstStyle/>
                    <a:p>
                      <a:pPr algn="l">
                        <a:spcAft>
                          <a:spcPts val="1200"/>
                        </a:spcAft>
                        <a:buNone/>
                      </a:pPr>
                      <a:r>
                        <a:rPr lang="en-GB" sz="1100">
                          <a:effectLst/>
                        </a:rPr>
                        <a:t>Hydro plant operator / Battery assembler (safety focus)</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alpha val="50008"/>
                      </a:schemeClr>
                    </a:solidFill>
                  </a:tcPr>
                </a:tc>
                <a:tc>
                  <a:txBody>
                    <a:bodyPr/>
                    <a:lstStyle/>
                    <a:p>
                      <a:pPr algn="l">
                        <a:spcAft>
                          <a:spcPts val="1200"/>
                        </a:spcAft>
                        <a:buNone/>
                      </a:pPr>
                      <a:r>
                        <a:rPr lang="en-GB" sz="1100">
                          <a:effectLst/>
                        </a:rPr>
                        <a:t>d, 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alpha val="50008"/>
                      </a:schemeClr>
                    </a:solidFill>
                  </a:tcPr>
                </a:tc>
                <a:tc>
                  <a:txBody>
                    <a:bodyPr/>
                    <a:lstStyle/>
                    <a:p>
                      <a:pPr algn="l">
                        <a:spcAft>
                          <a:spcPts val="1200"/>
                        </a:spcAft>
                        <a:buNone/>
                      </a:pPr>
                      <a:r>
                        <a:rPr lang="en-GB" sz="1100">
                          <a:effectLst/>
                        </a:rPr>
                        <a:t>Safety, electrical knowledge, risk mitigation, explosives-related safety skills</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chemeClr val="accent1">
                        <a:lumMod val="20000"/>
                        <a:lumOff val="80000"/>
                        <a:alpha val="50008"/>
                      </a:schemeClr>
                    </a:solidFill>
                  </a:tcPr>
                </a:tc>
                <a:extLst>
                  <a:ext uri="{0D108BD9-81ED-4DB2-BD59-A6C34878D82A}">
                    <a16:rowId xmlns:a16="http://schemas.microsoft.com/office/drawing/2014/main" val="2351973498"/>
                  </a:ext>
                </a:extLst>
              </a:tr>
            </a:tbl>
          </a:graphicData>
        </a:graphic>
      </p:graphicFrame>
      <p:sp>
        <p:nvSpPr>
          <p:cNvPr id="8" name="Content Placeholder 3">
            <a:extLst>
              <a:ext uri="{FF2B5EF4-FFF2-40B4-BE49-F238E27FC236}">
                <a16:creationId xmlns:a16="http://schemas.microsoft.com/office/drawing/2014/main" id="{FBD31B96-2C89-FEE5-6D11-FE0B06D9FF09}"/>
              </a:ext>
            </a:extLst>
          </p:cNvPr>
          <p:cNvSpPr txBox="1">
            <a:spLocks/>
          </p:cNvSpPr>
          <p:nvPr/>
        </p:nvSpPr>
        <p:spPr>
          <a:xfrm>
            <a:off x="4651213" y="5916812"/>
            <a:ext cx="3478414" cy="1019175"/>
          </a:xfrm>
          <a:prstGeom prst="rect">
            <a:avLst/>
          </a:prstGeom>
        </p:spPr>
        <p:txBody>
          <a:bodyPr vert="horz" lIns="144000" tIns="144000" rIns="144000" bIns="144000" rtlCol="0" anchor="t">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tabLst>
                <a:tab pos="2690813" algn="l"/>
              </a:tabLst>
            </a:pPr>
            <a:r>
              <a:rPr lang="en-US" altLang="en-US" sz="1400"/>
              <a:t>Occupational mapping of some mining jobs across the RES value chain</a:t>
            </a:r>
          </a:p>
          <a:p>
            <a:pPr algn="ctr">
              <a:lnSpc>
                <a:spcPct val="114000"/>
              </a:lnSpc>
              <a:tabLst>
                <a:tab pos="2690813" algn="l"/>
              </a:tabLst>
            </a:pPr>
            <a:r>
              <a:rPr lang="en-US" altLang="en-US" sz="1600"/>
              <a:t> </a:t>
            </a:r>
          </a:p>
        </p:txBody>
      </p:sp>
    </p:spTree>
    <p:extLst>
      <p:ext uri="{BB962C8B-B14F-4D97-AF65-F5344CB8AC3E}">
        <p14:creationId xmlns:p14="http://schemas.microsoft.com/office/powerpoint/2010/main" val="3620060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28" name="Grupo 27">
            <a:extLst>
              <a:ext uri="{FF2B5EF4-FFF2-40B4-BE49-F238E27FC236}">
                <a16:creationId xmlns:a16="http://schemas.microsoft.com/office/drawing/2014/main" id="{399658B3-C4B0-88C5-CC26-C33992152521}"/>
              </a:ext>
            </a:extLst>
          </p:cNvPr>
          <p:cNvGrpSpPr/>
          <p:nvPr/>
        </p:nvGrpSpPr>
        <p:grpSpPr>
          <a:xfrm>
            <a:off x="0" y="0"/>
            <a:ext cx="12192000" cy="6868373"/>
            <a:chOff x="0" y="-10369"/>
            <a:chExt cx="12192000" cy="6868373"/>
          </a:xfrm>
        </p:grpSpPr>
        <p:sp>
          <p:nvSpPr>
            <p:cNvPr id="29" name="Rectángulo 28">
              <a:extLst>
                <a:ext uri="{FF2B5EF4-FFF2-40B4-BE49-F238E27FC236}">
                  <a16:creationId xmlns:a16="http://schemas.microsoft.com/office/drawing/2014/main" id="{5FC0A5F9-1497-8826-FF60-AB415FAC4D1C}"/>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angle 50">
              <a:extLst>
                <a:ext uri="{FF2B5EF4-FFF2-40B4-BE49-F238E27FC236}">
                  <a16:creationId xmlns:a16="http://schemas.microsoft.com/office/drawing/2014/main" id="{02AF3449-4CE0-3D98-EBDD-917FA73CDBC2}"/>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31" name="Picture 8" descr="Blue text on a black background&#10;&#10;AI-generated content may be incorrect.">
              <a:extLst>
                <a:ext uri="{FF2B5EF4-FFF2-40B4-BE49-F238E27FC236}">
                  <a16:creationId xmlns:a16="http://schemas.microsoft.com/office/drawing/2014/main" id="{8CC7E629-BB5C-D96A-BFBD-B068CAD88A84}"/>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32" name="Imagen 31" descr="Logotipo&#10;&#10;Descripción generada automáticamente">
              <a:extLst>
                <a:ext uri="{FF2B5EF4-FFF2-40B4-BE49-F238E27FC236}">
                  <a16:creationId xmlns:a16="http://schemas.microsoft.com/office/drawing/2014/main" id="{F4A0AF4E-EBF5-A263-59B6-05EB25DC33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33" name="Conector recto 32">
              <a:extLst>
                <a:ext uri="{FF2B5EF4-FFF2-40B4-BE49-F238E27FC236}">
                  <a16:creationId xmlns:a16="http://schemas.microsoft.com/office/drawing/2014/main" id="{5160D8FD-4A9D-B0A5-888E-4AF974AEA12C}"/>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14</a:t>
            </a:fld>
            <a:endParaRPr lang="en-IE"/>
          </a:p>
        </p:txBody>
      </p:sp>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8496483" cy="646331"/>
          </a:xfrm>
          <a:prstGeom prst="rect">
            <a:avLst/>
          </a:prstGeom>
          <a:noFill/>
        </p:spPr>
        <p:txBody>
          <a:bodyPr wrap="square">
            <a:spAutoFit/>
          </a:bodyPr>
          <a:lstStyle/>
          <a:p>
            <a:r>
              <a:rPr lang="en-GB" sz="3600" b="1" dirty="0">
                <a:solidFill>
                  <a:schemeClr val="accent1">
                    <a:lumMod val="50000"/>
                  </a:schemeClr>
                </a:solidFill>
                <a:latin typeface="Arial" panose="020B0604020202020204" pitchFamily="34" charset="0"/>
                <a:cs typeface="Times New Roman" panose="02020603050405020304" pitchFamily="18" charset="0"/>
              </a:rPr>
              <a:t>Training &amp; re-skilling programmes </a:t>
            </a:r>
            <a:endParaRPr lang="en-GB" sz="3400" dirty="0">
              <a:solidFill>
                <a:schemeClr val="accent1">
                  <a:lumMod val="50000"/>
                </a:schemeClr>
              </a:solidFill>
            </a:endParaRPr>
          </a:p>
        </p:txBody>
      </p:sp>
      <p:graphicFrame>
        <p:nvGraphicFramePr>
          <p:cNvPr id="7" name="Tabla 6">
            <a:extLst>
              <a:ext uri="{FF2B5EF4-FFF2-40B4-BE49-F238E27FC236}">
                <a16:creationId xmlns:a16="http://schemas.microsoft.com/office/drawing/2014/main" id="{310EEAF6-CE35-A789-396B-C11141DD4C8B}"/>
              </a:ext>
            </a:extLst>
          </p:cNvPr>
          <p:cNvGraphicFramePr>
            <a:graphicFrameLocks noGrp="1"/>
          </p:cNvGraphicFramePr>
          <p:nvPr>
            <p:extLst>
              <p:ext uri="{D42A27DB-BD31-4B8C-83A1-F6EECF244321}">
                <p14:modId xmlns:p14="http://schemas.microsoft.com/office/powerpoint/2010/main" val="3230032288"/>
              </p:ext>
            </p:extLst>
          </p:nvPr>
        </p:nvGraphicFramePr>
        <p:xfrm>
          <a:off x="500171" y="1254196"/>
          <a:ext cx="6304498" cy="4400252"/>
        </p:xfrm>
        <a:graphic>
          <a:graphicData uri="http://schemas.openxmlformats.org/drawingml/2006/table">
            <a:tbl>
              <a:tblPr firstRow="1" firstCol="1" bandRow="1">
                <a:effectLst/>
                <a:tableStyleId>{91EBBBCC-DAD2-459C-BE2E-F6DE35CF9A28}</a:tableStyleId>
              </a:tblPr>
              <a:tblGrid>
                <a:gridCol w="788063">
                  <a:extLst>
                    <a:ext uri="{9D8B030D-6E8A-4147-A177-3AD203B41FA5}">
                      <a16:colId xmlns:a16="http://schemas.microsoft.com/office/drawing/2014/main" val="367742443"/>
                    </a:ext>
                  </a:extLst>
                </a:gridCol>
                <a:gridCol w="1080771">
                  <a:extLst>
                    <a:ext uri="{9D8B030D-6E8A-4147-A177-3AD203B41FA5}">
                      <a16:colId xmlns:a16="http://schemas.microsoft.com/office/drawing/2014/main" val="1915613880"/>
                    </a:ext>
                  </a:extLst>
                </a:gridCol>
                <a:gridCol w="753652">
                  <a:extLst>
                    <a:ext uri="{9D8B030D-6E8A-4147-A177-3AD203B41FA5}">
                      <a16:colId xmlns:a16="http://schemas.microsoft.com/office/drawing/2014/main" val="429751194"/>
                    </a:ext>
                  </a:extLst>
                </a:gridCol>
                <a:gridCol w="425666">
                  <a:extLst>
                    <a:ext uri="{9D8B030D-6E8A-4147-A177-3AD203B41FA5}">
                      <a16:colId xmlns:a16="http://schemas.microsoft.com/office/drawing/2014/main" val="857514118"/>
                    </a:ext>
                  </a:extLst>
                </a:gridCol>
                <a:gridCol w="1553681">
                  <a:extLst>
                    <a:ext uri="{9D8B030D-6E8A-4147-A177-3AD203B41FA5}">
                      <a16:colId xmlns:a16="http://schemas.microsoft.com/office/drawing/2014/main" val="2352495048"/>
                    </a:ext>
                  </a:extLst>
                </a:gridCol>
                <a:gridCol w="1702665">
                  <a:extLst>
                    <a:ext uri="{9D8B030D-6E8A-4147-A177-3AD203B41FA5}">
                      <a16:colId xmlns:a16="http://schemas.microsoft.com/office/drawing/2014/main" val="2263259602"/>
                    </a:ext>
                  </a:extLst>
                </a:gridCol>
              </a:tblGrid>
              <a:tr h="348152">
                <a:tc>
                  <a:txBody>
                    <a:bodyPr/>
                    <a:lstStyle/>
                    <a:p>
                      <a:pPr algn="l">
                        <a:spcAft>
                          <a:spcPts val="1200"/>
                        </a:spcAft>
                      </a:pPr>
                      <a:r>
                        <a:rPr lang="en-GB" sz="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Key Occupation</a:t>
                      </a:r>
                      <a:endParaRPr lang="es-ES" sz="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a:txBody>
                    <a:bodyPr/>
                    <a:lstStyle/>
                    <a:p>
                      <a:pPr algn="l">
                        <a:spcAft>
                          <a:spcPts val="1200"/>
                        </a:spcAft>
                      </a:pPr>
                      <a:r>
                        <a:rPr lang="en-GB" sz="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Training Programme</a:t>
                      </a:r>
                      <a:endParaRPr lang="es-ES" sz="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a:txBody>
                    <a:bodyPr/>
                    <a:lstStyle/>
                    <a:p>
                      <a:pPr algn="l">
                        <a:spcAft>
                          <a:spcPts val="1200"/>
                        </a:spcAft>
                      </a:pPr>
                      <a:r>
                        <a:rPr lang="en-GB" sz="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Mining Profile</a:t>
                      </a:r>
                      <a:endParaRPr lang="es-ES" sz="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a:txBody>
                    <a:bodyPr/>
                    <a:lstStyle/>
                    <a:p>
                      <a:pPr algn="l">
                        <a:spcAft>
                          <a:spcPts val="1200"/>
                        </a:spcAft>
                      </a:pPr>
                      <a:r>
                        <a:rPr lang="en-GB" sz="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EQF Level</a:t>
                      </a:r>
                      <a:endParaRPr lang="es-ES" sz="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a:txBody>
                    <a:bodyPr/>
                    <a:lstStyle/>
                    <a:p>
                      <a:pPr algn="l">
                        <a:spcAft>
                          <a:spcPts val="1200"/>
                        </a:spcAft>
                      </a:pPr>
                      <a:r>
                        <a:rPr lang="en-GB" sz="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Training Description</a:t>
                      </a:r>
                      <a:endParaRPr lang="es-ES" sz="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a:txBody>
                    <a:bodyPr/>
                    <a:lstStyle/>
                    <a:p>
                      <a:pPr algn="l">
                        <a:spcAft>
                          <a:spcPts val="200"/>
                        </a:spcAft>
                      </a:pPr>
                      <a:r>
                        <a:rPr lang="en-GB" sz="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Modules / Microcredentials</a:t>
                      </a:r>
                      <a:endParaRPr lang="es-ES" sz="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extLst>
                  <a:ext uri="{0D108BD9-81ED-4DB2-BD59-A6C34878D82A}">
                    <a16:rowId xmlns:a16="http://schemas.microsoft.com/office/drawing/2014/main" val="3354535433"/>
                  </a:ext>
                </a:extLst>
              </a:tr>
              <a:tr h="762416">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Wind Turbine Assistant</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Assistant in Wind Turbine Ground Operations</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General plant assistant, shaft worker</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Basic training for supporting wind turbine operations at ground level, including logistics and safety.</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marL="0" lvl="0" indent="0" algn="l">
                        <a:lnSpc>
                          <a:spcPct val="100000"/>
                        </a:lnSpc>
                        <a:spcAft>
                          <a:spcPts val="200"/>
                        </a:spcAft>
                        <a:buFontTx/>
                        <a:buNone/>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Basic wind safety and PPE (personal protective equipment)</a:t>
                      </a:r>
                    </a:p>
                    <a:p>
                      <a:pPr marL="0" lvl="0" indent="0" algn="l">
                        <a:lnSpc>
                          <a:spcPct val="100000"/>
                        </a:lnSpc>
                        <a:spcAft>
                          <a:spcPts val="200"/>
                        </a:spcAft>
                        <a:buFontTx/>
                        <a:buNone/>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Manual handling and logistics</a:t>
                      </a:r>
                    </a:p>
                    <a:p>
                      <a:pPr marL="0" lvl="0" indent="0" algn="l">
                        <a:lnSpc>
                          <a:spcPct val="100000"/>
                        </a:lnSpc>
                        <a:spcAft>
                          <a:spcPts val="200"/>
                        </a:spcAft>
                        <a:buFontTx/>
                        <a:buNone/>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Ground signal communication</a:t>
                      </a:r>
                    </a:p>
                  </a:txBody>
                  <a:tcPr marL="68580" marR="68580" marT="0" marB="0" anchor="ctr">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extLst>
                  <a:ext uri="{0D108BD9-81ED-4DB2-BD59-A6C34878D82A}">
                    <a16:rowId xmlns:a16="http://schemas.microsoft.com/office/drawing/2014/main" val="258796881"/>
                  </a:ext>
                </a:extLst>
              </a:tr>
              <a:tr h="762416">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Maintenance Technician</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Wind Turbine Maintenance Technician</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Electrical or mechanical maintenance worker</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Training in troubleshooting and maintaining mechanical/electrical systems in wind turbines.</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Electrical systems basics</a:t>
                      </a:r>
                      <a:endParaRPr lang="es-ES" sz="800">
                        <a:effectLst/>
                        <a:latin typeface="Arial" panose="020B0604020202020204" pitchFamily="34" charset="0"/>
                        <a:ea typeface="Calibri" panose="020F0502020204030204" pitchFamily="34" charset="0"/>
                        <a:cs typeface="Arial" panose="020B0604020202020204" pitchFamily="34" charset="0"/>
                      </a:endParaRPr>
                    </a:p>
                    <a:p>
                      <a:pPr algn="l">
                        <a:spcAft>
                          <a:spcPts val="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Mechanical diagnostics</a:t>
                      </a:r>
                      <a:endParaRPr lang="es-ES" sz="800">
                        <a:effectLst/>
                        <a:latin typeface="Arial" panose="020B0604020202020204" pitchFamily="34" charset="0"/>
                        <a:ea typeface="Calibri" panose="020F0502020204030204" pitchFamily="34" charset="0"/>
                        <a:cs typeface="Arial" panose="020B0604020202020204" pitchFamily="34" charset="0"/>
                      </a:endParaRPr>
                    </a:p>
                    <a:p>
                      <a:pPr algn="l">
                        <a:spcAft>
                          <a:spcPts val="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Preventive maintenance routines</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extLst>
                  <a:ext uri="{0D108BD9-81ED-4DB2-BD59-A6C34878D82A}">
                    <a16:rowId xmlns:a16="http://schemas.microsoft.com/office/drawing/2014/main" val="2492084527"/>
                  </a:ext>
                </a:extLst>
              </a:tr>
              <a:tr h="642406">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Rotor Blade Inspector</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Blade Damage Inspection and Minor Repairs</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Surface technician, mechanical assistant</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Specialised training for visual and ultrasonic inspection of rotor blades and minor structural repairs.</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Blade inspection techniques</a:t>
                      </a:r>
                      <a:endParaRPr lang="es-ES" sz="800">
                        <a:effectLst/>
                        <a:latin typeface="Arial" panose="020B0604020202020204" pitchFamily="34" charset="0"/>
                        <a:ea typeface="Calibri" panose="020F0502020204030204" pitchFamily="34" charset="0"/>
                        <a:cs typeface="Arial" panose="020B0604020202020204" pitchFamily="34" charset="0"/>
                      </a:endParaRPr>
                    </a:p>
                    <a:p>
                      <a:pPr algn="l">
                        <a:spcAft>
                          <a:spcPts val="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Composite repair methods</a:t>
                      </a:r>
                      <a:endParaRPr lang="es-ES" sz="800">
                        <a:effectLst/>
                        <a:latin typeface="Arial" panose="020B0604020202020204" pitchFamily="34" charset="0"/>
                        <a:ea typeface="Calibri" panose="020F0502020204030204" pitchFamily="34" charset="0"/>
                        <a:cs typeface="Arial" panose="020B0604020202020204" pitchFamily="34" charset="0"/>
                      </a:endParaRPr>
                    </a:p>
                    <a:p>
                      <a:pPr algn="l">
                        <a:spcAft>
                          <a:spcPts val="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Working at height certification</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extLst>
                  <a:ext uri="{0D108BD9-81ED-4DB2-BD59-A6C34878D82A}">
                    <a16:rowId xmlns:a16="http://schemas.microsoft.com/office/drawing/2014/main" val="3601833272"/>
                  </a:ext>
                </a:extLst>
              </a:tr>
              <a:tr h="642406">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Wind Project Supervisor</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Supervisor for Onshore Wind Farm Operations</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Foreman, crew coordinator</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Planning, supervising, and reporting on wind turbine installation and maintenance tasks.</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Project coordination</a:t>
                      </a:r>
                      <a:endParaRPr lang="es-ES" sz="800">
                        <a:solidFill>
                          <a:schemeClr val="dk1"/>
                        </a:solidFill>
                        <a:effectLst/>
                        <a:latin typeface="Arial" panose="020B0604020202020204" pitchFamily="34" charset="0"/>
                        <a:ea typeface="Times New Roman" panose="02020603050405020304" pitchFamily="18" charset="0"/>
                        <a:cs typeface="Arial" panose="020B0604020202020204" pitchFamily="34" charset="0"/>
                      </a:endParaRPr>
                    </a:p>
                    <a:p>
                      <a:pPr algn="l">
                        <a:spcAft>
                          <a:spcPts val="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Health and safety leadership</a:t>
                      </a:r>
                      <a:endParaRPr lang="es-ES" sz="800">
                        <a:effectLst/>
                        <a:latin typeface="Arial" panose="020B0604020202020204" pitchFamily="34" charset="0"/>
                        <a:ea typeface="Calibri" panose="020F0502020204030204" pitchFamily="34" charset="0"/>
                        <a:cs typeface="Arial" panose="020B0604020202020204" pitchFamily="34" charset="0"/>
                      </a:endParaRPr>
                    </a:p>
                    <a:p>
                      <a:pPr algn="l">
                        <a:spcAft>
                          <a:spcPts val="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Technical documentation</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extLst>
                  <a:ext uri="{0D108BD9-81ED-4DB2-BD59-A6C34878D82A}">
                    <a16:rowId xmlns:a16="http://schemas.microsoft.com/office/drawing/2014/main" val="2804330382"/>
                  </a:ext>
                </a:extLst>
              </a:tr>
              <a:tr h="1242456">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Advanced Wind Energy Technician</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Advanced Design and Integration of Wind Energy Systems</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Requires prior engineering background</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Advanced technical training in wind turbine system optimisation, including SCADA-based monitoring, performance improvement, and integration into electrical networks. Focus on practical design tools and operational data analysis</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•SCADA systems and performance data analysis (Supervisory Control and Data Acquisition)</a:t>
                      </a:r>
                      <a:endParaRPr lang="es-ES" sz="800">
                        <a:effectLst/>
                        <a:latin typeface="Arial" panose="020B0604020202020204" pitchFamily="34" charset="0"/>
                        <a:ea typeface="Calibri" panose="020F0502020204030204" pitchFamily="34" charset="0"/>
                        <a:cs typeface="Arial" panose="020B0604020202020204" pitchFamily="34" charset="0"/>
                      </a:endParaRPr>
                    </a:p>
                    <a:p>
                      <a:pPr algn="l">
                        <a:spcAft>
                          <a:spcPts val="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•Grid connection and compliance</a:t>
                      </a:r>
                      <a:endParaRPr lang="es-ES" sz="800">
                        <a:effectLst/>
                        <a:latin typeface="Arial" panose="020B0604020202020204" pitchFamily="34" charset="0"/>
                        <a:ea typeface="Calibri" panose="020F0502020204030204" pitchFamily="34" charset="0"/>
                        <a:cs typeface="Arial" panose="020B0604020202020204" pitchFamily="34" charset="0"/>
                      </a:endParaRPr>
                    </a:p>
                    <a:p>
                      <a:pPr algn="l">
                        <a:spcAft>
                          <a:spcPts val="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•Wind farm layout and optimisation tools</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extLst>
                  <a:ext uri="{0D108BD9-81ED-4DB2-BD59-A6C34878D82A}">
                    <a16:rowId xmlns:a16="http://schemas.microsoft.com/office/drawing/2014/main" val="2805318155"/>
                  </a:ext>
                </a:extLst>
              </a:tr>
            </a:tbl>
          </a:graphicData>
        </a:graphic>
      </p:graphicFrame>
      <p:graphicFrame>
        <p:nvGraphicFramePr>
          <p:cNvPr id="5" name="Tabla 4">
            <a:extLst>
              <a:ext uri="{FF2B5EF4-FFF2-40B4-BE49-F238E27FC236}">
                <a16:creationId xmlns:a16="http://schemas.microsoft.com/office/drawing/2014/main" id="{6EED457B-339B-212E-8C1F-9DDF656D74D5}"/>
              </a:ext>
            </a:extLst>
          </p:cNvPr>
          <p:cNvGraphicFramePr>
            <a:graphicFrameLocks noGrp="1"/>
          </p:cNvGraphicFramePr>
          <p:nvPr>
            <p:extLst>
              <p:ext uri="{D42A27DB-BD31-4B8C-83A1-F6EECF244321}">
                <p14:modId xmlns:p14="http://schemas.microsoft.com/office/powerpoint/2010/main" val="396053477"/>
              </p:ext>
            </p:extLst>
          </p:nvPr>
        </p:nvGraphicFramePr>
        <p:xfrm>
          <a:off x="7049478" y="1254195"/>
          <a:ext cx="4960540" cy="4400252"/>
        </p:xfrm>
        <a:graphic>
          <a:graphicData uri="http://schemas.openxmlformats.org/drawingml/2006/table">
            <a:tbl>
              <a:tblPr firstRow="1" firstCol="1" bandRow="1">
                <a:effectLst/>
                <a:tableStyleId>{91EBBBCC-DAD2-459C-BE2E-F6DE35CF9A28}</a:tableStyleId>
              </a:tblPr>
              <a:tblGrid>
                <a:gridCol w="1490088">
                  <a:extLst>
                    <a:ext uri="{9D8B030D-6E8A-4147-A177-3AD203B41FA5}">
                      <a16:colId xmlns:a16="http://schemas.microsoft.com/office/drawing/2014/main" val="367742443"/>
                    </a:ext>
                  </a:extLst>
                </a:gridCol>
                <a:gridCol w="743330">
                  <a:extLst>
                    <a:ext uri="{9D8B030D-6E8A-4147-A177-3AD203B41FA5}">
                      <a16:colId xmlns:a16="http://schemas.microsoft.com/office/drawing/2014/main" val="1915613880"/>
                    </a:ext>
                  </a:extLst>
                </a:gridCol>
                <a:gridCol w="613458">
                  <a:extLst>
                    <a:ext uri="{9D8B030D-6E8A-4147-A177-3AD203B41FA5}">
                      <a16:colId xmlns:a16="http://schemas.microsoft.com/office/drawing/2014/main" val="3381692341"/>
                    </a:ext>
                  </a:extLst>
                </a:gridCol>
                <a:gridCol w="1169043">
                  <a:extLst>
                    <a:ext uri="{9D8B030D-6E8A-4147-A177-3AD203B41FA5}">
                      <a16:colId xmlns:a16="http://schemas.microsoft.com/office/drawing/2014/main" val="481271070"/>
                    </a:ext>
                  </a:extLst>
                </a:gridCol>
                <a:gridCol w="944621">
                  <a:extLst>
                    <a:ext uri="{9D8B030D-6E8A-4147-A177-3AD203B41FA5}">
                      <a16:colId xmlns:a16="http://schemas.microsoft.com/office/drawing/2014/main" val="2609689898"/>
                    </a:ext>
                  </a:extLst>
                </a:gridCol>
              </a:tblGrid>
              <a:tr h="356400">
                <a:tc>
                  <a:txBody>
                    <a:bodyPr/>
                    <a:lstStyle/>
                    <a:p>
                      <a:pPr algn="l">
                        <a:spcAft>
                          <a:spcPts val="1200"/>
                        </a:spcAft>
                      </a:pPr>
                      <a:r>
                        <a:rPr lang="en-GB" sz="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Programme Title</a:t>
                      </a:r>
                      <a:endParaRPr lang="es-ES" sz="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gridSpan="4">
                  <a:txBody>
                    <a:bodyPr/>
                    <a:lstStyle/>
                    <a:p>
                      <a:pPr algn="l">
                        <a:spcAft>
                          <a:spcPts val="1200"/>
                        </a:spcAft>
                      </a:pPr>
                      <a:r>
                        <a:rPr lang="en-GB" sz="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Assistant in Wind Turbine Ground Operations</a:t>
                      </a:r>
                      <a:endParaRPr lang="es-ES" sz="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354535433"/>
                  </a:ext>
                </a:extLst>
              </a:tr>
              <a:tr h="229784">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Occupation</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gridSpan="4">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Wind Turbine Assistant</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58796881"/>
                  </a:ext>
                </a:extLst>
              </a:tr>
              <a:tr h="229784">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Target Mining Profile</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gridSpan="4">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General Plant Assistant, Shaft Worker</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632502920"/>
                  </a:ext>
                </a:extLst>
              </a:tr>
              <a:tr h="229784">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Renewable Energy Sector</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gridSpan="4">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Wind Energy</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369481486"/>
                  </a:ext>
                </a:extLst>
              </a:tr>
              <a:tr h="229784">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EQF Level</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gridSpan="4">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776607272"/>
                  </a:ext>
                </a:extLst>
              </a:tr>
              <a:tr h="229784">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Duration</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gridSpan="4">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120 hours (4 weeks full-time / 8 weeks part-time)</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311535905"/>
                  </a:ext>
                </a:extLst>
              </a:tr>
              <a:tr h="229784">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Delivery Mode</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gridSpan="4">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Hybrid (Online + In-Person Practical Training)</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657555214"/>
                  </a:ext>
                </a:extLst>
              </a:tr>
              <a:tr h="229784">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Certification</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gridSpan="4">
                  <a:txBody>
                    <a:bodyPr/>
                    <a:lstStyle/>
                    <a:p>
                      <a:pPr algn="l">
                        <a:spcAft>
                          <a:spcPts val="1200"/>
                        </a:spcAft>
                        <a:tabLst>
                          <a:tab pos="2794000" algn="l"/>
                        </a:tabLs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Microcredentials (1 per module)	</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993430924"/>
                  </a:ext>
                </a:extLst>
              </a:tr>
              <a:tr h="488832">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Training Objectives</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gridSpan="4">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Enable safe, effective ground-level support in wind energy operations.</a:t>
                      </a:r>
                      <a:b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Facilitate the transition of coal workers to the renewable sector.</a:t>
                      </a:r>
                      <a:b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Provide stackable training for progressive upskilling.</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981981116"/>
                  </a:ext>
                </a:extLst>
              </a:tr>
              <a:tr h="488832">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Learning Outcomes</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gridSpan="4">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Use PPE and follow wind farm safety protocols.</a:t>
                      </a:r>
                      <a:b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Assist in logistics and manual handling of components.</a:t>
                      </a:r>
                      <a:b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Apply ground signalling techniques to coordinate with technical teams.</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492084527"/>
                  </a:ext>
                </a:extLst>
              </a:tr>
              <a:tr h="488832">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Assessment Methods</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gridSpan="4">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Knowledge Test (30%)</a:t>
                      </a:r>
                      <a:b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Practical Demonstration (40%)</a:t>
                      </a:r>
                      <a:b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Team-Based Scenario (30%)</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601833272"/>
                  </a:ext>
                </a:extLst>
              </a:tr>
              <a:tr h="249638">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Recognition of Prior Learning (RPL)</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gridSpan="4">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Available for relevant mining experience in safety procedures and logistics operations.</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804330382"/>
                  </a:ext>
                </a:extLst>
              </a:tr>
              <a:tr h="287230">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Progression Pathway</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gridSpan="4">
                  <a:txBody>
                    <a:bodyPr/>
                    <a:lstStyle/>
                    <a:p>
                      <a:pPr algn="l">
                        <a:spcAft>
                          <a:spcPts val="1200"/>
                        </a:spcAft>
                      </a:pPr>
                      <a:r>
                        <a:rPr lang="en-GB"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Leads to mid-level training (e.g. Wind Turbine Technician – EQF 4)</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805318155"/>
                  </a:ext>
                </a:extLst>
              </a:tr>
              <a:tr h="432000">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Module Title</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Description</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Duration</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Competencies Acquired</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tc>
                  <a:txBody>
                    <a:bodyPr/>
                    <a:lstStyle/>
                    <a:p>
                      <a:pPr algn="l">
                        <a:spcAft>
                          <a:spcPts val="1200"/>
                        </a:spcAft>
                      </a:pPr>
                      <a:r>
                        <a:rPr lang="en-GB" sz="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Microcredential Awarded</a:t>
                      </a:r>
                      <a:endParaRPr lang="es-ES" sz="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alpha val="50008"/>
                      </a:schemeClr>
                    </a:solidFill>
                  </a:tcPr>
                </a:tc>
                <a:extLst>
                  <a:ext uri="{0D108BD9-81ED-4DB2-BD59-A6C34878D82A}">
                    <a16:rowId xmlns:a16="http://schemas.microsoft.com/office/drawing/2014/main" val="1818289661"/>
                  </a:ext>
                </a:extLst>
              </a:tr>
            </a:tbl>
          </a:graphicData>
        </a:graphic>
      </p:graphicFrame>
      <p:sp>
        <p:nvSpPr>
          <p:cNvPr id="21" name="Redondear rectángulo de esquina del mismo lado 20">
            <a:extLst>
              <a:ext uri="{FF2B5EF4-FFF2-40B4-BE49-F238E27FC236}">
                <a16:creationId xmlns:a16="http://schemas.microsoft.com/office/drawing/2014/main" id="{FF40EB9D-0FB8-2A32-EC26-DE1794135C97}"/>
              </a:ext>
            </a:extLst>
          </p:cNvPr>
          <p:cNvSpPr/>
          <p:nvPr/>
        </p:nvSpPr>
        <p:spPr>
          <a:xfrm>
            <a:off x="847639" y="5803532"/>
            <a:ext cx="3956455" cy="1044100"/>
          </a:xfrm>
          <a:prstGeom prst="round2SameRect">
            <a:avLst/>
          </a:prstGeom>
          <a:solidFill>
            <a:schemeClr val="bg1"/>
          </a:solidFill>
          <a:ln>
            <a:noFill/>
          </a:ln>
          <a:effectLst>
            <a:outerShdw blurRad="317773" sx="102000" sy="102000" algn="ctr" rotWithShape="0">
              <a:schemeClr val="accent1">
                <a:lumMod val="75000"/>
                <a:alpha val="33351"/>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ontent Placeholder 3">
            <a:extLst>
              <a:ext uri="{FF2B5EF4-FFF2-40B4-BE49-F238E27FC236}">
                <a16:creationId xmlns:a16="http://schemas.microsoft.com/office/drawing/2014/main" id="{7B0F5FEF-3E8C-3D4C-6230-15C928F6903B}"/>
              </a:ext>
            </a:extLst>
          </p:cNvPr>
          <p:cNvSpPr txBox="1">
            <a:spLocks/>
          </p:cNvSpPr>
          <p:nvPr/>
        </p:nvSpPr>
        <p:spPr>
          <a:xfrm>
            <a:off x="1086659" y="5946173"/>
            <a:ext cx="3478414" cy="516861"/>
          </a:xfrm>
          <a:prstGeom prst="rect">
            <a:avLst/>
          </a:prstGeom>
        </p:spPr>
        <p:txBody>
          <a:bodyPr vert="horz" lIns="144000" tIns="144000" rIns="144000" bIns="144000" rtlCol="0" anchor="t">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tabLst>
                <a:tab pos="2690813" algn="l"/>
              </a:tabLst>
            </a:pPr>
            <a:r>
              <a:rPr lang="en-US" altLang="en-US" sz="1200"/>
              <a:t>Wind Energy Training </a:t>
            </a:r>
            <a:r>
              <a:rPr lang="en-US" altLang="en-US" sz="1200" err="1"/>
              <a:t>Programmes</a:t>
            </a:r>
            <a:endParaRPr lang="en-US" altLang="en-US" sz="1200"/>
          </a:p>
          <a:p>
            <a:pPr>
              <a:lnSpc>
                <a:spcPct val="100000"/>
              </a:lnSpc>
              <a:spcBef>
                <a:spcPts val="0"/>
              </a:spcBef>
              <a:tabLst>
                <a:tab pos="2690813" algn="l"/>
              </a:tabLst>
            </a:pPr>
            <a:r>
              <a:rPr lang="en-US" altLang="en-US" sz="1200"/>
              <a:t>EQF = European Qualifications Framework </a:t>
            </a:r>
          </a:p>
          <a:p>
            <a:pPr>
              <a:lnSpc>
                <a:spcPct val="100000"/>
              </a:lnSpc>
              <a:spcBef>
                <a:spcPts val="0"/>
              </a:spcBef>
              <a:tabLst>
                <a:tab pos="2690813" algn="l"/>
              </a:tabLst>
            </a:pPr>
            <a:endParaRPr lang="en-US" altLang="en-US" sz="1200">
              <a:latin typeface="+mj-lt"/>
              <a:ea typeface="+mj-ea"/>
              <a:cs typeface="+mj-cs"/>
            </a:endParaRPr>
          </a:p>
        </p:txBody>
      </p:sp>
      <p:sp>
        <p:nvSpPr>
          <p:cNvPr id="25" name="Redondear rectángulo de esquina del mismo lado 24">
            <a:extLst>
              <a:ext uri="{FF2B5EF4-FFF2-40B4-BE49-F238E27FC236}">
                <a16:creationId xmlns:a16="http://schemas.microsoft.com/office/drawing/2014/main" id="{0E30F2EA-A779-FC43-2B66-B56022FC9D7E}"/>
              </a:ext>
            </a:extLst>
          </p:cNvPr>
          <p:cNvSpPr/>
          <p:nvPr/>
        </p:nvSpPr>
        <p:spPr>
          <a:xfrm>
            <a:off x="7049471" y="5803532"/>
            <a:ext cx="1850690" cy="1064841"/>
          </a:xfrm>
          <a:prstGeom prst="round2SameRect">
            <a:avLst/>
          </a:prstGeom>
          <a:solidFill>
            <a:schemeClr val="bg1"/>
          </a:solidFill>
          <a:ln>
            <a:noFill/>
          </a:ln>
          <a:effectLst>
            <a:outerShdw blurRad="317773" sx="102000" sy="102000" algn="ctr" rotWithShape="0">
              <a:schemeClr val="accent1">
                <a:lumMod val="75000"/>
                <a:alpha val="33351"/>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ontent Placeholder 3">
            <a:extLst>
              <a:ext uri="{FF2B5EF4-FFF2-40B4-BE49-F238E27FC236}">
                <a16:creationId xmlns:a16="http://schemas.microsoft.com/office/drawing/2014/main" id="{F1D5BF3B-9FCF-A608-B0A5-833D5F2345D1}"/>
              </a:ext>
            </a:extLst>
          </p:cNvPr>
          <p:cNvSpPr txBox="1">
            <a:spLocks/>
          </p:cNvSpPr>
          <p:nvPr/>
        </p:nvSpPr>
        <p:spPr>
          <a:xfrm>
            <a:off x="7123166" y="5947770"/>
            <a:ext cx="1870363" cy="516861"/>
          </a:xfrm>
          <a:prstGeom prst="rect">
            <a:avLst/>
          </a:prstGeom>
        </p:spPr>
        <p:txBody>
          <a:bodyPr vert="horz" lIns="144000" tIns="144000" rIns="144000" bIns="144000" rtlCol="0" anchor="t">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tabLst>
                <a:tab pos="2690813" algn="l"/>
              </a:tabLst>
            </a:pPr>
            <a:r>
              <a:rPr lang="en-US" altLang="en-US" sz="1200"/>
              <a:t>Example of a training plan designed for the wind energy sector </a:t>
            </a:r>
          </a:p>
        </p:txBody>
      </p:sp>
    </p:spTree>
    <p:extLst>
      <p:ext uri="{BB962C8B-B14F-4D97-AF65-F5344CB8AC3E}">
        <p14:creationId xmlns:p14="http://schemas.microsoft.com/office/powerpoint/2010/main" val="1126103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11" name="Grupo 10">
            <a:extLst>
              <a:ext uri="{FF2B5EF4-FFF2-40B4-BE49-F238E27FC236}">
                <a16:creationId xmlns:a16="http://schemas.microsoft.com/office/drawing/2014/main" id="{7B52B274-4499-6BDF-FFD0-F7EF04045958}"/>
              </a:ext>
            </a:extLst>
          </p:cNvPr>
          <p:cNvGrpSpPr/>
          <p:nvPr/>
        </p:nvGrpSpPr>
        <p:grpSpPr>
          <a:xfrm>
            <a:off x="0" y="-10369"/>
            <a:ext cx="12192000" cy="6868373"/>
            <a:chOff x="0" y="-10369"/>
            <a:chExt cx="12192000" cy="6868373"/>
          </a:xfrm>
        </p:grpSpPr>
        <p:sp>
          <p:nvSpPr>
            <p:cNvPr id="12" name="Rectángulo 11">
              <a:extLst>
                <a:ext uri="{FF2B5EF4-FFF2-40B4-BE49-F238E27FC236}">
                  <a16:creationId xmlns:a16="http://schemas.microsoft.com/office/drawing/2014/main" id="{A9E4BDEA-6702-41D8-9073-87C0831F086A}"/>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50">
              <a:extLst>
                <a:ext uri="{FF2B5EF4-FFF2-40B4-BE49-F238E27FC236}">
                  <a16:creationId xmlns:a16="http://schemas.microsoft.com/office/drawing/2014/main" id="{47BFCA44-9763-83E7-BDD8-9FA63653F82F}"/>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5" name="Picture 8" descr="Blue text on a black background&#10;&#10;AI-generated content may be incorrect.">
              <a:extLst>
                <a:ext uri="{FF2B5EF4-FFF2-40B4-BE49-F238E27FC236}">
                  <a16:creationId xmlns:a16="http://schemas.microsoft.com/office/drawing/2014/main" id="{E08EDF55-2983-0D9C-6416-7094CE1A1165}"/>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6" name="Imagen 15" descr="Logotipo&#10;&#10;Descripción generada automáticamente">
              <a:extLst>
                <a:ext uri="{FF2B5EF4-FFF2-40B4-BE49-F238E27FC236}">
                  <a16:creationId xmlns:a16="http://schemas.microsoft.com/office/drawing/2014/main" id="{8F935A3E-AC48-7132-56E9-8FC8481BA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7" name="Conector recto 16">
              <a:extLst>
                <a:ext uri="{FF2B5EF4-FFF2-40B4-BE49-F238E27FC236}">
                  <a16:creationId xmlns:a16="http://schemas.microsoft.com/office/drawing/2014/main" id="{688D9543-F7D8-C8D2-B9D3-1CF73B1F83FE}"/>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9">
            <a:extLst>
              <a:ext uri="{FF2B5EF4-FFF2-40B4-BE49-F238E27FC236}">
                <a16:creationId xmlns:a16="http://schemas.microsoft.com/office/drawing/2014/main" id="{5C2528DE-335F-9A5D-3795-985456BE02B0}"/>
              </a:ext>
            </a:extLst>
          </p:cNvPr>
          <p:cNvSpPr/>
          <p:nvPr/>
        </p:nvSpPr>
        <p:spPr>
          <a:xfrm>
            <a:off x="593529" y="1347185"/>
            <a:ext cx="6924026" cy="4925634"/>
          </a:xfrm>
          <a:prstGeom prst="roundRect">
            <a:avLst>
              <a:gd name="adj" fmla="val 13266"/>
            </a:avLst>
          </a:prstGeom>
          <a:solidFill>
            <a:schemeClr val="bg1"/>
          </a:solidFill>
          <a:ln>
            <a:noFill/>
          </a:ln>
          <a:effectLst>
            <a:outerShdw blurRad="342900" dist="762481" dir="2700000" sx="91000" sy="91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15</a:t>
            </a:fld>
            <a:endParaRPr lang="en-IE"/>
          </a:p>
        </p:txBody>
      </p:sp>
      <p:sp>
        <p:nvSpPr>
          <p:cNvPr id="19" name="CuadroTexto 18">
            <a:extLst>
              <a:ext uri="{FF2B5EF4-FFF2-40B4-BE49-F238E27FC236}">
                <a16:creationId xmlns:a16="http://schemas.microsoft.com/office/drawing/2014/main" id="{D26278FE-0EC9-C561-FB86-CB8B45F0EBF7}"/>
              </a:ext>
            </a:extLst>
          </p:cNvPr>
          <p:cNvSpPr txBox="1"/>
          <p:nvPr/>
        </p:nvSpPr>
        <p:spPr>
          <a:xfrm>
            <a:off x="893465" y="1860079"/>
            <a:ext cx="4441105" cy="3889398"/>
          </a:xfrm>
          <a:prstGeom prst="rect">
            <a:avLst/>
          </a:prstGeom>
          <a:noFill/>
        </p:spPr>
        <p:txBody>
          <a:bodyPr wrap="square">
            <a:spAutoFit/>
          </a:bodyPr>
          <a:lstStyle/>
          <a:p>
            <a:pPr>
              <a:lnSpc>
                <a:spcPct val="113000"/>
              </a:lnSpc>
              <a:tabLst>
                <a:tab pos="2690813" algn="l"/>
              </a:tabLst>
            </a:pPr>
            <a:r>
              <a:rPr lang="en-US" altLang="en-US" sz="2000" dirty="0"/>
              <a:t>Three circular economy technologies: </a:t>
            </a:r>
          </a:p>
          <a:p>
            <a:pPr>
              <a:lnSpc>
                <a:spcPct val="113000"/>
              </a:lnSpc>
              <a:tabLst>
                <a:tab pos="2690813" algn="l"/>
              </a:tabLst>
            </a:pPr>
            <a:endParaRPr lang="en-US" altLang="en-US" sz="2000" dirty="0"/>
          </a:p>
          <a:p>
            <a:pPr marL="342900" indent="-342900">
              <a:lnSpc>
                <a:spcPct val="113000"/>
              </a:lnSpc>
              <a:buFont typeface="Arial" panose="020B0604020202020204" pitchFamily="34" charset="0"/>
              <a:buChar char="•"/>
              <a:tabLst>
                <a:tab pos="2690813" algn="l"/>
              </a:tabLst>
            </a:pPr>
            <a:r>
              <a:rPr lang="en-US" altLang="en-US" sz="2000" dirty="0"/>
              <a:t>The development of soil substitutes to restore waste heaps before installing photovoltaic/wind. </a:t>
            </a:r>
          </a:p>
          <a:p>
            <a:pPr marL="342900" indent="-342900">
              <a:lnSpc>
                <a:spcPct val="113000"/>
              </a:lnSpc>
              <a:buFont typeface="Arial" panose="020B0604020202020204" pitchFamily="34" charset="0"/>
              <a:buChar char="•"/>
              <a:tabLst>
                <a:tab pos="2690813" algn="l"/>
              </a:tabLst>
            </a:pPr>
            <a:r>
              <a:rPr lang="en-US" altLang="en-US" sz="2000" dirty="0"/>
              <a:t>The development of unconventional pumped hydro energy storage.</a:t>
            </a:r>
          </a:p>
          <a:p>
            <a:pPr marL="342900" indent="-342900">
              <a:lnSpc>
                <a:spcPct val="113000"/>
              </a:lnSpc>
              <a:buFont typeface="Arial" panose="020B0604020202020204" pitchFamily="34" charset="0"/>
              <a:buChar char="•"/>
              <a:tabLst>
                <a:tab pos="2690813" algn="l"/>
              </a:tabLst>
            </a:pPr>
            <a:r>
              <a:rPr lang="en-US" altLang="en-US" sz="2000" dirty="0"/>
              <a:t>The recovery of rare earths, critical raw materials for the EU.</a:t>
            </a:r>
          </a:p>
          <a:p>
            <a:pPr>
              <a:lnSpc>
                <a:spcPct val="113000"/>
              </a:lnSpc>
              <a:tabLst>
                <a:tab pos="2690813" algn="l"/>
              </a:tabLst>
            </a:pPr>
            <a:endParaRPr lang="en-US" altLang="en-US" sz="2000" dirty="0"/>
          </a:p>
        </p:txBody>
      </p:sp>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4545513" cy="646331"/>
          </a:xfrm>
          <a:prstGeom prst="rect">
            <a:avLst/>
          </a:prstGeom>
          <a:noFill/>
        </p:spPr>
        <p:txBody>
          <a:bodyPr wrap="square">
            <a:spAutoFit/>
          </a:bodyPr>
          <a:lstStyle/>
          <a:p>
            <a:r>
              <a:rPr lang="en-GB" sz="3600" b="1" dirty="0">
                <a:solidFill>
                  <a:schemeClr val="accent1">
                    <a:lumMod val="50000"/>
                  </a:schemeClr>
                </a:solidFill>
                <a:latin typeface="Arial" panose="020B0604020202020204" pitchFamily="34" charset="0"/>
                <a:cs typeface="Times New Roman" panose="02020603050405020304" pitchFamily="18" charset="0"/>
              </a:rPr>
              <a:t>Main results 4/4</a:t>
            </a:r>
            <a:endParaRPr lang="en-GB" sz="3400" dirty="0">
              <a:solidFill>
                <a:schemeClr val="accent1">
                  <a:lumMod val="50000"/>
                </a:schemeClr>
              </a:solidFill>
            </a:endParaRPr>
          </a:p>
        </p:txBody>
      </p:sp>
      <p:pic>
        <p:nvPicPr>
          <p:cNvPr id="4" name="Picture 5">
            <a:extLst>
              <a:ext uri="{FF2B5EF4-FFF2-40B4-BE49-F238E27FC236}">
                <a16:creationId xmlns:a16="http://schemas.microsoft.com/office/drawing/2014/main" id="{AE67FFE4-035C-629D-5021-E82BDDBE6294}"/>
              </a:ext>
            </a:extLst>
          </p:cNvPr>
          <p:cNvPicPr>
            <a:picLocks noChangeAspect="1" noChangeArrowheads="1"/>
          </p:cNvPicPr>
          <p:nvPr/>
        </p:nvPicPr>
        <p:blipFill rotWithShape="1">
          <a:blip r:embed="rId5"/>
          <a:srcRect l="4176"/>
          <a:stretch/>
        </p:blipFill>
        <p:spPr bwMode="auto">
          <a:xfrm>
            <a:off x="5829300" y="1282758"/>
            <a:ext cx="5978607" cy="4359134"/>
          </a:xfrm>
          <a:prstGeom prst="round2DiagRect">
            <a:avLst>
              <a:gd name="adj1" fmla="val 16667"/>
              <a:gd name="adj2" fmla="val 0"/>
            </a:avLst>
          </a:prstGeom>
          <a:ln w="88900" cap="sq">
            <a:solidFill>
              <a:srgbClr val="FFFFFF"/>
            </a:solidFill>
            <a:miter lim="800000"/>
          </a:ln>
          <a:effectLst>
            <a:outerShdw blurRad="254000" algn="tl" rotWithShape="0">
              <a:schemeClr val="accent1">
                <a:lumMod val="75000"/>
                <a:alpha val="43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385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11" name="Grupo 10">
            <a:extLst>
              <a:ext uri="{FF2B5EF4-FFF2-40B4-BE49-F238E27FC236}">
                <a16:creationId xmlns:a16="http://schemas.microsoft.com/office/drawing/2014/main" id="{7B52B274-4499-6BDF-FFD0-F7EF04045958}"/>
              </a:ext>
            </a:extLst>
          </p:cNvPr>
          <p:cNvGrpSpPr/>
          <p:nvPr/>
        </p:nvGrpSpPr>
        <p:grpSpPr>
          <a:xfrm>
            <a:off x="0" y="-10369"/>
            <a:ext cx="12192000" cy="6868373"/>
            <a:chOff x="0" y="-10369"/>
            <a:chExt cx="12192000" cy="6868373"/>
          </a:xfrm>
        </p:grpSpPr>
        <p:sp>
          <p:nvSpPr>
            <p:cNvPr id="12" name="Rectángulo 11">
              <a:extLst>
                <a:ext uri="{FF2B5EF4-FFF2-40B4-BE49-F238E27FC236}">
                  <a16:creationId xmlns:a16="http://schemas.microsoft.com/office/drawing/2014/main" id="{A9E4BDEA-6702-41D8-9073-87C0831F086A}"/>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50">
              <a:extLst>
                <a:ext uri="{FF2B5EF4-FFF2-40B4-BE49-F238E27FC236}">
                  <a16:creationId xmlns:a16="http://schemas.microsoft.com/office/drawing/2014/main" id="{47BFCA44-9763-83E7-BDD8-9FA63653F82F}"/>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5" name="Picture 8" descr="Blue text on a black background&#10;&#10;AI-generated content may be incorrect.">
              <a:extLst>
                <a:ext uri="{FF2B5EF4-FFF2-40B4-BE49-F238E27FC236}">
                  <a16:creationId xmlns:a16="http://schemas.microsoft.com/office/drawing/2014/main" id="{E08EDF55-2983-0D9C-6416-7094CE1A1165}"/>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6" name="Imagen 15" descr="Logotipo&#10;&#10;Descripción generada automáticamente">
              <a:extLst>
                <a:ext uri="{FF2B5EF4-FFF2-40B4-BE49-F238E27FC236}">
                  <a16:creationId xmlns:a16="http://schemas.microsoft.com/office/drawing/2014/main" id="{8F935A3E-AC48-7132-56E9-8FC8481BA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7" name="Conector recto 16">
              <a:extLst>
                <a:ext uri="{FF2B5EF4-FFF2-40B4-BE49-F238E27FC236}">
                  <a16:creationId xmlns:a16="http://schemas.microsoft.com/office/drawing/2014/main" id="{688D9543-F7D8-C8D2-B9D3-1CF73B1F83FE}"/>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 name="Redondear rectángulo de una esquina 2">
            <a:extLst>
              <a:ext uri="{FF2B5EF4-FFF2-40B4-BE49-F238E27FC236}">
                <a16:creationId xmlns:a16="http://schemas.microsoft.com/office/drawing/2014/main" id="{DA99A350-101D-FD5D-B787-081C310429A5}"/>
              </a:ext>
            </a:extLst>
          </p:cNvPr>
          <p:cNvSpPr/>
          <p:nvPr/>
        </p:nvSpPr>
        <p:spPr>
          <a:xfrm rot="5400000">
            <a:off x="4537056" y="3139710"/>
            <a:ext cx="646330" cy="6313855"/>
          </a:xfrm>
          <a:prstGeom prst="round1Rect">
            <a:avLst/>
          </a:prstGeom>
          <a:solidFill>
            <a:srgbClr val="A4E28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16</a:t>
            </a:fld>
            <a:endParaRPr lang="en-IE"/>
          </a:p>
        </p:txBody>
      </p:sp>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7809707" cy="1200329"/>
          </a:xfrm>
          <a:prstGeom prst="rect">
            <a:avLst/>
          </a:prstGeom>
          <a:noFill/>
        </p:spPr>
        <p:txBody>
          <a:bodyPr wrap="square">
            <a:spAutoFit/>
          </a:bodyPr>
          <a:lstStyle/>
          <a:p>
            <a:r>
              <a:rPr lang="en-GB" sz="3600" b="1" dirty="0">
                <a:solidFill>
                  <a:schemeClr val="accent1">
                    <a:lumMod val="50000"/>
                  </a:schemeClr>
                </a:solidFill>
                <a:latin typeface="Arial" panose="020B0604020202020204" pitchFamily="34" charset="0"/>
                <a:cs typeface="Times New Roman" panose="02020603050405020304" pitchFamily="18" charset="0"/>
              </a:rPr>
              <a:t>Development of soil substitutes to restore waste heaps in Slovenia ​</a:t>
            </a:r>
            <a:endParaRPr lang="en-GB" sz="3400" dirty="0">
              <a:solidFill>
                <a:schemeClr val="accent1">
                  <a:lumMod val="50000"/>
                </a:schemeClr>
              </a:solidFill>
            </a:endParaRPr>
          </a:p>
        </p:txBody>
      </p:sp>
      <p:pic>
        <p:nvPicPr>
          <p:cNvPr id="5" name="Obraz 38">
            <a:extLst>
              <a:ext uri="{FF2B5EF4-FFF2-40B4-BE49-F238E27FC236}">
                <a16:creationId xmlns:a16="http://schemas.microsoft.com/office/drawing/2014/main" id="{4429D577-7C45-F2B1-F489-90668BD14581}"/>
              </a:ext>
            </a:extLst>
          </p:cNvPr>
          <p:cNvPicPr>
            <a:picLocks noChangeAspect="1"/>
          </p:cNvPicPr>
          <p:nvPr/>
        </p:nvPicPr>
        <p:blipFill rotWithShape="1">
          <a:blip r:embed="rId5">
            <a:extLst>
              <a:ext uri="{28A0092B-C50C-407E-A947-70E740481C1C}">
                <a14:useLocalDpi xmlns:a14="http://schemas.microsoft.com/office/drawing/2010/main" val="0"/>
              </a:ext>
            </a:extLst>
          </a:blip>
          <a:srcRect l="8000" t="5795" b="3506"/>
          <a:stretch/>
        </p:blipFill>
        <p:spPr bwMode="auto">
          <a:xfrm>
            <a:off x="4897760" y="1795655"/>
            <a:ext cx="6937461" cy="3883931"/>
          </a:xfrm>
          <a:prstGeom prst="round2DiagRect">
            <a:avLst>
              <a:gd name="adj1" fmla="val 16667"/>
              <a:gd name="adj2" fmla="val 0"/>
            </a:avLst>
          </a:prstGeom>
          <a:ln w="88900" cap="sq">
            <a:solidFill>
              <a:srgbClr val="FFFFFF"/>
            </a:solidFill>
            <a:miter lim="800000"/>
          </a:ln>
          <a:effectLst>
            <a:outerShdw blurRad="254000" algn="tl" rotWithShape="0">
              <a:schemeClr val="bg2">
                <a:lumMod val="25000"/>
                <a:alpha val="43000"/>
              </a:schemeClr>
            </a:outerShdw>
          </a:effectLst>
        </p:spPr>
      </p:pic>
      <p:pic>
        <p:nvPicPr>
          <p:cNvPr id="6" name="Obraz 36" descr="Obraz zawierający zioło, roślina domowa, Zioła do przyprawiania, roślina&#10;&#10;Zawartość wygenerowana przez AI może być niepoprawna.">
            <a:extLst>
              <a:ext uri="{FF2B5EF4-FFF2-40B4-BE49-F238E27FC236}">
                <a16:creationId xmlns:a16="http://schemas.microsoft.com/office/drawing/2014/main" id="{04B4D496-0E21-C191-AB47-A39A4C8AAD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8" t="10968" b="9418"/>
          <a:stretch/>
        </p:blipFill>
        <p:spPr>
          <a:xfrm>
            <a:off x="573535" y="1901182"/>
            <a:ext cx="3826891" cy="1809609"/>
          </a:xfrm>
          <a:prstGeom prst="round2DiagRect">
            <a:avLst>
              <a:gd name="adj1" fmla="val 16667"/>
              <a:gd name="adj2" fmla="val 0"/>
            </a:avLst>
          </a:prstGeom>
          <a:ln w="88900" cap="sq">
            <a:solidFill>
              <a:srgbClr val="FFFFFF"/>
            </a:solidFill>
            <a:miter lim="800000"/>
          </a:ln>
          <a:effectLst>
            <a:outerShdw blurRad="254000" algn="tl" rotWithShape="0">
              <a:schemeClr val="bg2">
                <a:lumMod val="25000"/>
                <a:alpha val="43000"/>
              </a:schemeClr>
            </a:outerShdw>
          </a:effectLst>
        </p:spPr>
      </p:pic>
      <p:pic>
        <p:nvPicPr>
          <p:cNvPr id="7" name="Imagen 6">
            <a:extLst>
              <a:ext uri="{FF2B5EF4-FFF2-40B4-BE49-F238E27FC236}">
                <a16:creationId xmlns:a16="http://schemas.microsoft.com/office/drawing/2014/main" id="{3E012E67-F962-A088-C53F-225804AE213A}"/>
              </a:ext>
            </a:extLst>
          </p:cNvPr>
          <p:cNvPicPr>
            <a:picLocks noChangeAspect="1"/>
          </p:cNvPicPr>
          <p:nvPr/>
        </p:nvPicPr>
        <p:blipFill rotWithShape="1">
          <a:blip r:embed="rId7"/>
          <a:srcRect t="3552" b="7016"/>
          <a:stretch/>
        </p:blipFill>
        <p:spPr>
          <a:xfrm>
            <a:off x="545175" y="4061218"/>
            <a:ext cx="3855251" cy="1618368"/>
          </a:xfrm>
          <a:prstGeom prst="round2DiagRect">
            <a:avLst>
              <a:gd name="adj1" fmla="val 16667"/>
              <a:gd name="adj2" fmla="val 0"/>
            </a:avLst>
          </a:prstGeom>
          <a:ln w="88900" cap="sq">
            <a:solidFill>
              <a:srgbClr val="FFFFFF"/>
            </a:solidFill>
            <a:miter lim="800000"/>
          </a:ln>
          <a:effectLst>
            <a:outerShdw blurRad="254000" algn="tl" rotWithShape="0">
              <a:schemeClr val="bg2">
                <a:lumMod val="25000"/>
                <a:alpha val="43000"/>
              </a:schemeClr>
            </a:outerShdw>
          </a:effectLst>
        </p:spPr>
      </p:pic>
      <p:sp>
        <p:nvSpPr>
          <p:cNvPr id="9" name="CuadroTexto 8">
            <a:extLst>
              <a:ext uri="{FF2B5EF4-FFF2-40B4-BE49-F238E27FC236}">
                <a16:creationId xmlns:a16="http://schemas.microsoft.com/office/drawing/2014/main" id="{D095E83B-E845-00B0-1FDF-DE8B57182DA9}"/>
              </a:ext>
            </a:extLst>
          </p:cNvPr>
          <p:cNvSpPr txBox="1"/>
          <p:nvPr/>
        </p:nvSpPr>
        <p:spPr>
          <a:xfrm>
            <a:off x="1941891" y="6088827"/>
            <a:ext cx="5911338" cy="646331"/>
          </a:xfrm>
          <a:prstGeom prst="rect">
            <a:avLst/>
          </a:prstGeom>
          <a:noFill/>
        </p:spPr>
        <p:txBody>
          <a:bodyPr wrap="square">
            <a:spAutoFit/>
          </a:bodyPr>
          <a:lstStyle/>
          <a:p>
            <a:r>
              <a:rPr lang="es-ES" sz="1800" dirty="0" err="1">
                <a:solidFill>
                  <a:schemeClr val="tx1"/>
                </a:solidFill>
              </a:rPr>
              <a:t>Soil substitutes for the reclamation of post-mining areas</a:t>
            </a:r>
          </a:p>
          <a:p>
            <a:endParaRPr lang="es-ES" sz="1800" dirty="0" err="1">
              <a:solidFill>
                <a:schemeClr val="bg2">
                  <a:lumMod val="25000"/>
                </a:schemeClr>
              </a:solidFill>
            </a:endParaRPr>
          </a:p>
        </p:txBody>
      </p:sp>
    </p:spTree>
    <p:extLst>
      <p:ext uri="{BB962C8B-B14F-4D97-AF65-F5344CB8AC3E}">
        <p14:creationId xmlns:p14="http://schemas.microsoft.com/office/powerpoint/2010/main" val="256023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11" name="Grupo 10">
            <a:extLst>
              <a:ext uri="{FF2B5EF4-FFF2-40B4-BE49-F238E27FC236}">
                <a16:creationId xmlns:a16="http://schemas.microsoft.com/office/drawing/2014/main" id="{7B52B274-4499-6BDF-FFD0-F7EF04045958}"/>
              </a:ext>
            </a:extLst>
          </p:cNvPr>
          <p:cNvGrpSpPr/>
          <p:nvPr/>
        </p:nvGrpSpPr>
        <p:grpSpPr>
          <a:xfrm>
            <a:off x="0" y="-10369"/>
            <a:ext cx="12192000" cy="6868373"/>
            <a:chOff x="0" y="-10369"/>
            <a:chExt cx="12192000" cy="6868373"/>
          </a:xfrm>
        </p:grpSpPr>
        <p:sp>
          <p:nvSpPr>
            <p:cNvPr id="12" name="Rectángulo 11">
              <a:extLst>
                <a:ext uri="{FF2B5EF4-FFF2-40B4-BE49-F238E27FC236}">
                  <a16:creationId xmlns:a16="http://schemas.microsoft.com/office/drawing/2014/main" id="{A9E4BDEA-6702-41D8-9073-87C0831F086A}"/>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50">
              <a:extLst>
                <a:ext uri="{FF2B5EF4-FFF2-40B4-BE49-F238E27FC236}">
                  <a16:creationId xmlns:a16="http://schemas.microsoft.com/office/drawing/2014/main" id="{47BFCA44-9763-83E7-BDD8-9FA63653F82F}"/>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5" name="Picture 8" descr="Blue text on a black background&#10;&#10;AI-generated content may be incorrect.">
              <a:extLst>
                <a:ext uri="{FF2B5EF4-FFF2-40B4-BE49-F238E27FC236}">
                  <a16:creationId xmlns:a16="http://schemas.microsoft.com/office/drawing/2014/main" id="{E08EDF55-2983-0D9C-6416-7094CE1A1165}"/>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6" name="Imagen 15" descr="Logotipo&#10;&#10;Descripción generada automáticamente">
              <a:extLst>
                <a:ext uri="{FF2B5EF4-FFF2-40B4-BE49-F238E27FC236}">
                  <a16:creationId xmlns:a16="http://schemas.microsoft.com/office/drawing/2014/main" id="{8F935A3E-AC48-7132-56E9-8FC8481BA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7" name="Conector recto 16">
              <a:extLst>
                <a:ext uri="{FF2B5EF4-FFF2-40B4-BE49-F238E27FC236}">
                  <a16:creationId xmlns:a16="http://schemas.microsoft.com/office/drawing/2014/main" id="{688D9543-F7D8-C8D2-B9D3-1CF73B1F83FE}"/>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14" name="Imagen 13" descr="Interfaz de usuario gráfica&#10;&#10;El contenido generado por IA puede ser incorrecto.">
            <a:extLst>
              <a:ext uri="{FF2B5EF4-FFF2-40B4-BE49-F238E27FC236}">
                <a16:creationId xmlns:a16="http://schemas.microsoft.com/office/drawing/2014/main" id="{50D057AF-79BA-8A26-48BC-7D63EDE34077}"/>
              </a:ext>
            </a:extLst>
          </p:cNvPr>
          <p:cNvPicPr>
            <a:picLocks noChangeAspect="1"/>
          </p:cNvPicPr>
          <p:nvPr/>
        </p:nvPicPr>
        <p:blipFill rotWithShape="1">
          <a:blip r:embed="rId5"/>
          <a:srcRect r="13701"/>
          <a:stretch/>
        </p:blipFill>
        <p:spPr>
          <a:xfrm>
            <a:off x="6367946" y="1913560"/>
            <a:ext cx="5509868" cy="3301493"/>
          </a:xfrm>
          <a:prstGeom prst="round2DiagRect">
            <a:avLst>
              <a:gd name="adj1" fmla="val 16667"/>
              <a:gd name="adj2" fmla="val 0"/>
            </a:avLst>
          </a:prstGeom>
          <a:ln w="88900" cap="sq">
            <a:solidFill>
              <a:srgbClr val="FFFFFF"/>
            </a:solidFill>
            <a:miter lim="800000"/>
          </a:ln>
          <a:effectLst>
            <a:outerShdw blurRad="254000" algn="tl" rotWithShape="0">
              <a:schemeClr val="accent1">
                <a:lumMod val="75000"/>
                <a:alpha val="43000"/>
              </a:schemeClr>
            </a:outerShdw>
          </a:effectLst>
        </p:spPr>
      </p:pic>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17</a:t>
            </a:fld>
            <a:endParaRPr lang="en-IE"/>
          </a:p>
        </p:txBody>
      </p:sp>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9070523" cy="1200329"/>
          </a:xfrm>
          <a:prstGeom prst="rect">
            <a:avLst/>
          </a:prstGeom>
          <a:noFill/>
        </p:spPr>
        <p:txBody>
          <a:bodyPr wrap="square">
            <a:spAutoFit/>
          </a:bodyPr>
          <a:lstStyle/>
          <a:p>
            <a:r>
              <a:rPr lang="en-GB" sz="3600" b="1" dirty="0">
                <a:solidFill>
                  <a:schemeClr val="accent1">
                    <a:lumMod val="50000"/>
                  </a:schemeClr>
                </a:solidFill>
                <a:latin typeface="Arial" panose="020B0604020202020204" pitchFamily="34" charset="0"/>
                <a:cs typeface="Times New Roman" panose="02020603050405020304" pitchFamily="18" charset="0"/>
              </a:rPr>
              <a:t>Development of unconventional pumped hydro energy storage using dense fluids​</a:t>
            </a:r>
            <a:endParaRPr lang="en-GB" sz="3400" dirty="0">
              <a:solidFill>
                <a:schemeClr val="accent1">
                  <a:lumMod val="50000"/>
                </a:schemeClr>
              </a:solidFill>
            </a:endParaRPr>
          </a:p>
        </p:txBody>
      </p:sp>
      <p:grpSp>
        <p:nvGrpSpPr>
          <p:cNvPr id="30" name="Grupo 29">
            <a:extLst>
              <a:ext uri="{FF2B5EF4-FFF2-40B4-BE49-F238E27FC236}">
                <a16:creationId xmlns:a16="http://schemas.microsoft.com/office/drawing/2014/main" id="{6748529D-228B-E11D-6F96-89B2D07C1B93}"/>
              </a:ext>
            </a:extLst>
          </p:cNvPr>
          <p:cNvGrpSpPr/>
          <p:nvPr/>
        </p:nvGrpSpPr>
        <p:grpSpPr>
          <a:xfrm>
            <a:off x="6185290" y="3429000"/>
            <a:ext cx="1995324" cy="3429000"/>
            <a:chOff x="6185290" y="3831515"/>
            <a:chExt cx="1995324" cy="3429000"/>
          </a:xfrm>
        </p:grpSpPr>
        <p:sp>
          <p:nvSpPr>
            <p:cNvPr id="29" name="Redondear rectángulo de una esquina 28">
              <a:extLst>
                <a:ext uri="{FF2B5EF4-FFF2-40B4-BE49-F238E27FC236}">
                  <a16:creationId xmlns:a16="http://schemas.microsoft.com/office/drawing/2014/main" id="{CF1C3AEC-8CC6-A941-0E00-465CF28E12A7}"/>
                </a:ext>
              </a:extLst>
            </p:cNvPr>
            <p:cNvSpPr/>
            <p:nvPr/>
          </p:nvSpPr>
          <p:spPr>
            <a:xfrm>
              <a:off x="6185290" y="3831515"/>
              <a:ext cx="1995324" cy="3429000"/>
            </a:xfrm>
            <a:prstGeom prst="round1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dondear rectángulo de una esquina 26">
              <a:extLst>
                <a:ext uri="{FF2B5EF4-FFF2-40B4-BE49-F238E27FC236}">
                  <a16:creationId xmlns:a16="http://schemas.microsoft.com/office/drawing/2014/main" id="{58519CEC-88D1-4C36-CDCC-4B14EB96AC92}"/>
                </a:ext>
              </a:extLst>
            </p:cNvPr>
            <p:cNvSpPr/>
            <p:nvPr/>
          </p:nvSpPr>
          <p:spPr>
            <a:xfrm>
              <a:off x="6185290" y="3831515"/>
              <a:ext cx="1995324" cy="3429000"/>
            </a:xfrm>
            <a:prstGeom prst="round1Rect">
              <a:avLst/>
            </a:prstGeom>
            <a:solidFill>
              <a:srgbClr val="A4E28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0" name="CuadroTexto 19">
            <a:extLst>
              <a:ext uri="{FF2B5EF4-FFF2-40B4-BE49-F238E27FC236}">
                <a16:creationId xmlns:a16="http://schemas.microsoft.com/office/drawing/2014/main" id="{12C6A03F-BAEE-C252-0B45-7483277C38CF}"/>
              </a:ext>
            </a:extLst>
          </p:cNvPr>
          <p:cNvSpPr txBox="1"/>
          <p:nvPr/>
        </p:nvSpPr>
        <p:spPr>
          <a:xfrm>
            <a:off x="6367946" y="3831515"/>
            <a:ext cx="1649385" cy="2585323"/>
          </a:xfrm>
          <a:prstGeom prst="rect">
            <a:avLst/>
          </a:prstGeom>
          <a:noFill/>
        </p:spPr>
        <p:txBody>
          <a:bodyPr wrap="square">
            <a:spAutoFit/>
          </a:bodyPr>
          <a:lstStyle/>
          <a:p>
            <a:r>
              <a:rPr lang="es-ES" sz="1600" dirty="0">
                <a:solidFill>
                  <a:schemeClr val="tx1"/>
                </a:solidFill>
              </a:rPr>
              <a:t>Second, energy recovery will be achieved by releasing dense fluid, which pushes the water in the cavern through the turbine.</a:t>
            </a:r>
          </a:p>
          <a:p>
            <a:endParaRPr lang="es-ES" sz="1800" dirty="0">
              <a:solidFill>
                <a:schemeClr val="tx1"/>
              </a:solidFill>
            </a:endParaRPr>
          </a:p>
        </p:txBody>
      </p:sp>
      <p:sp>
        <p:nvSpPr>
          <p:cNvPr id="28" name="Redondear rectángulo de una esquina 27">
            <a:extLst>
              <a:ext uri="{FF2B5EF4-FFF2-40B4-BE49-F238E27FC236}">
                <a16:creationId xmlns:a16="http://schemas.microsoft.com/office/drawing/2014/main" id="{E0FC566F-9E65-F186-ECBF-A9AEEB523FC6}"/>
              </a:ext>
            </a:extLst>
          </p:cNvPr>
          <p:cNvSpPr/>
          <p:nvPr/>
        </p:nvSpPr>
        <p:spPr>
          <a:xfrm rot="16200000">
            <a:off x="1956076" y="374102"/>
            <a:ext cx="2280557" cy="5254721"/>
          </a:xfrm>
          <a:prstGeom prst="round1Rect">
            <a:avLst/>
          </a:prstGeom>
          <a:solidFill>
            <a:srgbClr val="A4E28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uadroTexto 21">
            <a:extLst>
              <a:ext uri="{FF2B5EF4-FFF2-40B4-BE49-F238E27FC236}">
                <a16:creationId xmlns:a16="http://schemas.microsoft.com/office/drawing/2014/main" id="{99FDD2BD-8F0D-0229-D240-5605CE875989}"/>
              </a:ext>
            </a:extLst>
          </p:cNvPr>
          <p:cNvSpPr txBox="1"/>
          <p:nvPr/>
        </p:nvSpPr>
        <p:spPr>
          <a:xfrm>
            <a:off x="870769" y="1992964"/>
            <a:ext cx="4412047" cy="1323439"/>
          </a:xfrm>
          <a:prstGeom prst="rect">
            <a:avLst/>
          </a:prstGeom>
          <a:noFill/>
        </p:spPr>
        <p:txBody>
          <a:bodyPr wrap="square">
            <a:spAutoFit/>
          </a:bodyPr>
          <a:lstStyle/>
          <a:p>
            <a:r>
              <a:rPr lang="es-ES" sz="1600" dirty="0">
                <a:solidFill>
                  <a:schemeClr val="tx1"/>
                </a:solidFill>
              </a:rPr>
              <a:t>First, energy storage will be obtained by pumping water into the cavern with renewable energy when it has lower prices. The water pushes the dense fluid towards the upper tank.</a:t>
            </a:r>
          </a:p>
          <a:p>
            <a:endParaRPr lang="es-ES" sz="1600" dirty="0">
              <a:solidFill>
                <a:schemeClr val="tx1"/>
              </a:solidFill>
            </a:endParaRPr>
          </a:p>
        </p:txBody>
      </p:sp>
      <p:pic>
        <p:nvPicPr>
          <p:cNvPr id="10" name="Imagen 9">
            <a:extLst>
              <a:ext uri="{FF2B5EF4-FFF2-40B4-BE49-F238E27FC236}">
                <a16:creationId xmlns:a16="http://schemas.microsoft.com/office/drawing/2014/main" id="{D508AA2A-9CAE-A796-215F-CFFD5B60BFC6}"/>
              </a:ext>
            </a:extLst>
          </p:cNvPr>
          <p:cNvPicPr>
            <a:picLocks noChangeAspect="1"/>
          </p:cNvPicPr>
          <p:nvPr/>
        </p:nvPicPr>
        <p:blipFill rotWithShape="1">
          <a:blip r:embed="rId6"/>
          <a:srcRect r="16119"/>
          <a:stretch/>
        </p:blipFill>
        <p:spPr>
          <a:xfrm>
            <a:off x="526891" y="3281820"/>
            <a:ext cx="5131508" cy="3236615"/>
          </a:xfrm>
          <a:prstGeom prst="round2DiagRect">
            <a:avLst>
              <a:gd name="adj1" fmla="val 16667"/>
              <a:gd name="adj2" fmla="val 0"/>
            </a:avLst>
          </a:prstGeom>
          <a:ln w="88900" cap="sq">
            <a:solidFill>
              <a:srgbClr val="FFFFFF"/>
            </a:solidFill>
            <a:miter lim="800000"/>
          </a:ln>
          <a:effectLst>
            <a:outerShdw blurRad="254000" algn="tl" rotWithShape="0">
              <a:schemeClr val="accent1">
                <a:lumMod val="75000"/>
                <a:alpha val="43000"/>
              </a:schemeClr>
            </a:outerShdw>
          </a:effectLst>
        </p:spPr>
      </p:pic>
    </p:spTree>
    <p:extLst>
      <p:ext uri="{BB962C8B-B14F-4D97-AF65-F5344CB8AC3E}">
        <p14:creationId xmlns:p14="http://schemas.microsoft.com/office/powerpoint/2010/main" val="2316977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11" name="Grupo 10">
            <a:extLst>
              <a:ext uri="{FF2B5EF4-FFF2-40B4-BE49-F238E27FC236}">
                <a16:creationId xmlns:a16="http://schemas.microsoft.com/office/drawing/2014/main" id="{7B52B274-4499-6BDF-FFD0-F7EF04045958}"/>
              </a:ext>
            </a:extLst>
          </p:cNvPr>
          <p:cNvGrpSpPr/>
          <p:nvPr/>
        </p:nvGrpSpPr>
        <p:grpSpPr>
          <a:xfrm>
            <a:off x="0" y="-10369"/>
            <a:ext cx="12192000" cy="6868373"/>
            <a:chOff x="0" y="-10369"/>
            <a:chExt cx="12192000" cy="6868373"/>
          </a:xfrm>
        </p:grpSpPr>
        <p:sp>
          <p:nvSpPr>
            <p:cNvPr id="12" name="Rectángulo 11">
              <a:extLst>
                <a:ext uri="{FF2B5EF4-FFF2-40B4-BE49-F238E27FC236}">
                  <a16:creationId xmlns:a16="http://schemas.microsoft.com/office/drawing/2014/main" id="{A9E4BDEA-6702-41D8-9073-87C0831F086A}"/>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50">
              <a:extLst>
                <a:ext uri="{FF2B5EF4-FFF2-40B4-BE49-F238E27FC236}">
                  <a16:creationId xmlns:a16="http://schemas.microsoft.com/office/drawing/2014/main" id="{47BFCA44-9763-83E7-BDD8-9FA63653F82F}"/>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5" name="Picture 8" descr="Blue text on a black background&#10;&#10;AI-generated content may be incorrect.">
              <a:extLst>
                <a:ext uri="{FF2B5EF4-FFF2-40B4-BE49-F238E27FC236}">
                  <a16:creationId xmlns:a16="http://schemas.microsoft.com/office/drawing/2014/main" id="{E08EDF55-2983-0D9C-6416-7094CE1A1165}"/>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6" name="Imagen 15" descr="Logotipo&#10;&#10;Descripción generada automáticamente">
              <a:extLst>
                <a:ext uri="{FF2B5EF4-FFF2-40B4-BE49-F238E27FC236}">
                  <a16:creationId xmlns:a16="http://schemas.microsoft.com/office/drawing/2014/main" id="{8F935A3E-AC48-7132-56E9-8FC8481BA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7" name="Conector recto 16">
              <a:extLst>
                <a:ext uri="{FF2B5EF4-FFF2-40B4-BE49-F238E27FC236}">
                  <a16:creationId xmlns:a16="http://schemas.microsoft.com/office/drawing/2014/main" id="{688D9543-F7D8-C8D2-B9D3-1CF73B1F83FE}"/>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9">
            <a:extLst>
              <a:ext uri="{FF2B5EF4-FFF2-40B4-BE49-F238E27FC236}">
                <a16:creationId xmlns:a16="http://schemas.microsoft.com/office/drawing/2014/main" id="{5C2528DE-335F-9A5D-3795-985456BE02B0}"/>
              </a:ext>
            </a:extLst>
          </p:cNvPr>
          <p:cNvSpPr/>
          <p:nvPr/>
        </p:nvSpPr>
        <p:spPr>
          <a:xfrm>
            <a:off x="403678" y="1761281"/>
            <a:ext cx="7597322" cy="4511537"/>
          </a:xfrm>
          <a:prstGeom prst="roundRect">
            <a:avLst>
              <a:gd name="adj" fmla="val 13266"/>
            </a:avLst>
          </a:prstGeom>
          <a:solidFill>
            <a:schemeClr val="bg1"/>
          </a:solidFill>
          <a:ln>
            <a:noFill/>
          </a:ln>
          <a:effectLst>
            <a:outerShdw blurRad="342900" dist="762481" dir="2700000" sx="91000" sy="91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18</a:t>
            </a:fld>
            <a:endParaRPr lang="en-IE"/>
          </a:p>
        </p:txBody>
      </p:sp>
      <p:sp>
        <p:nvSpPr>
          <p:cNvPr id="19" name="CuadroTexto 18">
            <a:extLst>
              <a:ext uri="{FF2B5EF4-FFF2-40B4-BE49-F238E27FC236}">
                <a16:creationId xmlns:a16="http://schemas.microsoft.com/office/drawing/2014/main" id="{D26278FE-0EC9-C561-FB86-CB8B45F0EBF7}"/>
              </a:ext>
            </a:extLst>
          </p:cNvPr>
          <p:cNvSpPr txBox="1"/>
          <p:nvPr/>
        </p:nvSpPr>
        <p:spPr>
          <a:xfrm>
            <a:off x="754887" y="2126962"/>
            <a:ext cx="5619956" cy="4237186"/>
          </a:xfrm>
          <a:prstGeom prst="rect">
            <a:avLst/>
          </a:prstGeom>
          <a:noFill/>
        </p:spPr>
        <p:txBody>
          <a:bodyPr wrap="square">
            <a:spAutoFit/>
          </a:bodyPr>
          <a:lstStyle/>
          <a:p>
            <a:pPr>
              <a:lnSpc>
                <a:spcPct val="113000"/>
              </a:lnSpc>
              <a:tabLst>
                <a:tab pos="2690813" algn="l"/>
              </a:tabLst>
            </a:pPr>
            <a:r>
              <a:rPr lang="en-US" altLang="en-US" sz="2000" dirty="0"/>
              <a:t>Poland and Spanish patents EP 3 768 967 on a “Pumped Hydro Energy Storage System and Method” were granted to Magellan &amp; Barents, partner of the GreenJOBS Project, to support the adoption of Unconventional pumped hydro storage by Polish and Spanish mining companies interested in this energy storage alternative within the exploitation plan of the GreenJOBS Project (Patent Office of the Republic of Poland and Spanish Patent and Trademark Office, November 2024).</a:t>
            </a:r>
          </a:p>
          <a:p>
            <a:pPr>
              <a:lnSpc>
                <a:spcPct val="113000"/>
              </a:lnSpc>
              <a:tabLst>
                <a:tab pos="2690813" algn="l"/>
              </a:tabLst>
            </a:pPr>
            <a:endParaRPr lang="en-US" altLang="en-US" sz="2000" dirty="0"/>
          </a:p>
        </p:txBody>
      </p:sp>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9243544" cy="1200329"/>
          </a:xfrm>
          <a:prstGeom prst="rect">
            <a:avLst/>
          </a:prstGeom>
          <a:noFill/>
        </p:spPr>
        <p:txBody>
          <a:bodyPr wrap="square">
            <a:spAutoFit/>
          </a:bodyPr>
          <a:lstStyle/>
          <a:p>
            <a:r>
              <a:rPr lang="en-GB" sz="3600" b="1" dirty="0">
                <a:solidFill>
                  <a:schemeClr val="accent1">
                    <a:lumMod val="50000"/>
                  </a:schemeClr>
                </a:solidFill>
                <a:latin typeface="Arial" panose="020B0604020202020204" pitchFamily="34" charset="0"/>
                <a:cs typeface="Times New Roman" panose="02020603050405020304" pitchFamily="18" charset="0"/>
              </a:rPr>
              <a:t>Development of unconventional pumped hydro energy storage using dense fluids ​</a:t>
            </a:r>
            <a:endParaRPr lang="en-GB" sz="3400" dirty="0">
              <a:solidFill>
                <a:schemeClr val="accent1">
                  <a:lumMod val="50000"/>
                </a:schemeClr>
              </a:solidFill>
            </a:endParaRPr>
          </a:p>
        </p:txBody>
      </p:sp>
      <p:pic>
        <p:nvPicPr>
          <p:cNvPr id="3" name="Picture 2">
            <a:extLst>
              <a:ext uri="{FF2B5EF4-FFF2-40B4-BE49-F238E27FC236}">
                <a16:creationId xmlns:a16="http://schemas.microsoft.com/office/drawing/2014/main" id="{1F415989-A407-5281-A2AF-998D52F494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6644" y="2126962"/>
            <a:ext cx="5161264" cy="3160308"/>
          </a:xfrm>
          <a:prstGeom prst="round2DiagRect">
            <a:avLst>
              <a:gd name="adj1" fmla="val 16667"/>
              <a:gd name="adj2" fmla="val 0"/>
            </a:avLst>
          </a:prstGeom>
          <a:ln w="88900" cap="sq">
            <a:solidFill>
              <a:srgbClr val="FFFFFF"/>
            </a:solidFill>
            <a:miter lim="800000"/>
          </a:ln>
          <a:effectLst>
            <a:outerShdw blurRad="254000" algn="tl" rotWithShape="0">
              <a:schemeClr val="accent1">
                <a:lumMod val="75000"/>
                <a:alpha val="46241"/>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292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11" name="Grupo 10">
            <a:extLst>
              <a:ext uri="{FF2B5EF4-FFF2-40B4-BE49-F238E27FC236}">
                <a16:creationId xmlns:a16="http://schemas.microsoft.com/office/drawing/2014/main" id="{7B52B274-4499-6BDF-FFD0-F7EF04045958}"/>
              </a:ext>
            </a:extLst>
          </p:cNvPr>
          <p:cNvGrpSpPr/>
          <p:nvPr/>
        </p:nvGrpSpPr>
        <p:grpSpPr>
          <a:xfrm>
            <a:off x="0" y="-10369"/>
            <a:ext cx="12192000" cy="6868373"/>
            <a:chOff x="0" y="-10369"/>
            <a:chExt cx="12192000" cy="6868373"/>
          </a:xfrm>
        </p:grpSpPr>
        <p:sp>
          <p:nvSpPr>
            <p:cNvPr id="13" name="Rectangle 50">
              <a:extLst>
                <a:ext uri="{FF2B5EF4-FFF2-40B4-BE49-F238E27FC236}">
                  <a16:creationId xmlns:a16="http://schemas.microsoft.com/office/drawing/2014/main" id="{47BFCA44-9763-83E7-BDD8-9FA63653F82F}"/>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12" name="Rectángulo 11">
              <a:extLst>
                <a:ext uri="{FF2B5EF4-FFF2-40B4-BE49-F238E27FC236}">
                  <a16:creationId xmlns:a16="http://schemas.microsoft.com/office/drawing/2014/main" id="{A9E4BDEA-6702-41D8-9073-87C0831F086A}"/>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Picture 8" descr="Blue text on a black background&#10;&#10;AI-generated content may be incorrect.">
              <a:extLst>
                <a:ext uri="{FF2B5EF4-FFF2-40B4-BE49-F238E27FC236}">
                  <a16:creationId xmlns:a16="http://schemas.microsoft.com/office/drawing/2014/main" id="{E08EDF55-2983-0D9C-6416-7094CE1A1165}"/>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6" name="Imagen 15" descr="Logotipo&#10;&#10;Descripción generada automáticamente">
              <a:extLst>
                <a:ext uri="{FF2B5EF4-FFF2-40B4-BE49-F238E27FC236}">
                  <a16:creationId xmlns:a16="http://schemas.microsoft.com/office/drawing/2014/main" id="{8F935A3E-AC48-7132-56E9-8FC8481BA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7" name="Conector recto 16">
              <a:extLst>
                <a:ext uri="{FF2B5EF4-FFF2-40B4-BE49-F238E27FC236}">
                  <a16:creationId xmlns:a16="http://schemas.microsoft.com/office/drawing/2014/main" id="{688D9543-F7D8-C8D2-B9D3-1CF73B1F83FE}"/>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9">
            <a:extLst>
              <a:ext uri="{FF2B5EF4-FFF2-40B4-BE49-F238E27FC236}">
                <a16:creationId xmlns:a16="http://schemas.microsoft.com/office/drawing/2014/main" id="{5C2528DE-335F-9A5D-3795-985456BE02B0}"/>
              </a:ext>
            </a:extLst>
          </p:cNvPr>
          <p:cNvSpPr/>
          <p:nvPr/>
        </p:nvSpPr>
        <p:spPr>
          <a:xfrm>
            <a:off x="403677" y="1790383"/>
            <a:ext cx="7303409" cy="4116060"/>
          </a:xfrm>
          <a:prstGeom prst="roundRect">
            <a:avLst>
              <a:gd name="adj" fmla="val 13266"/>
            </a:avLst>
          </a:prstGeom>
          <a:solidFill>
            <a:schemeClr val="bg1"/>
          </a:solidFill>
          <a:ln>
            <a:noFill/>
          </a:ln>
          <a:effectLst>
            <a:outerShdw blurRad="342900" dist="762481" dir="2700000" sx="91000" sy="91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Imagen 5">
            <a:extLst>
              <a:ext uri="{FF2B5EF4-FFF2-40B4-BE49-F238E27FC236}">
                <a16:creationId xmlns:a16="http://schemas.microsoft.com/office/drawing/2014/main" id="{3C409A7A-27F7-7AB5-3DF6-D7357DA99A1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9680" b="2285"/>
          <a:stretch/>
        </p:blipFill>
        <p:spPr bwMode="auto">
          <a:xfrm>
            <a:off x="483086" y="3699621"/>
            <a:ext cx="4969423" cy="2461282"/>
          </a:xfrm>
          <a:prstGeom prst="round2DiagRect">
            <a:avLst>
              <a:gd name="adj1" fmla="val 16667"/>
              <a:gd name="adj2" fmla="val 0"/>
            </a:avLst>
          </a:prstGeom>
          <a:ln w="88900" cap="sq">
            <a:solidFill>
              <a:srgbClr val="FFFFFF"/>
            </a:solidFill>
            <a:miter lim="800000"/>
          </a:ln>
          <a:effectLst>
            <a:outerShdw blurRad="254000" algn="tl" rotWithShape="0">
              <a:schemeClr val="bg2">
                <a:lumMod val="25000"/>
                <a:alpha val="43000"/>
              </a:schemeClr>
            </a:outerShdw>
          </a:effectLst>
          <a:extLst>
            <a:ext uri="{53640926-AAD7-44D8-BBD7-CCE9431645EC}">
              <a14:shadowObscured xmlns:a14="http://schemas.microsoft.com/office/drawing/2010/main"/>
            </a:ext>
          </a:extLst>
        </p:spPr>
      </p:pic>
      <p:grpSp>
        <p:nvGrpSpPr>
          <p:cNvPr id="3" name="Grupo 2">
            <a:extLst>
              <a:ext uri="{FF2B5EF4-FFF2-40B4-BE49-F238E27FC236}">
                <a16:creationId xmlns:a16="http://schemas.microsoft.com/office/drawing/2014/main" id="{953C3FFD-01A0-8499-2307-907B40AA88D5}"/>
              </a:ext>
            </a:extLst>
          </p:cNvPr>
          <p:cNvGrpSpPr/>
          <p:nvPr/>
        </p:nvGrpSpPr>
        <p:grpSpPr>
          <a:xfrm rot="16200000">
            <a:off x="4701111" y="4798395"/>
            <a:ext cx="1781931" cy="2436326"/>
            <a:chOff x="6185290" y="3831515"/>
            <a:chExt cx="1995324" cy="3429000"/>
          </a:xfrm>
        </p:grpSpPr>
        <p:sp>
          <p:nvSpPr>
            <p:cNvPr id="4" name="Redondear rectángulo de una esquina 3">
              <a:extLst>
                <a:ext uri="{FF2B5EF4-FFF2-40B4-BE49-F238E27FC236}">
                  <a16:creationId xmlns:a16="http://schemas.microsoft.com/office/drawing/2014/main" id="{EFC31EF5-37A6-6205-96BB-AE24BA4858E3}"/>
                </a:ext>
              </a:extLst>
            </p:cNvPr>
            <p:cNvSpPr/>
            <p:nvPr/>
          </p:nvSpPr>
          <p:spPr>
            <a:xfrm>
              <a:off x="6185290" y="3831515"/>
              <a:ext cx="1995324" cy="3429000"/>
            </a:xfrm>
            <a:prstGeom prst="round1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dondear rectángulo de una esquina 13">
              <a:extLst>
                <a:ext uri="{FF2B5EF4-FFF2-40B4-BE49-F238E27FC236}">
                  <a16:creationId xmlns:a16="http://schemas.microsoft.com/office/drawing/2014/main" id="{60E26745-BDDF-D9F0-A7B5-A8797F89EA6B}"/>
                </a:ext>
              </a:extLst>
            </p:cNvPr>
            <p:cNvSpPr/>
            <p:nvPr/>
          </p:nvSpPr>
          <p:spPr>
            <a:xfrm>
              <a:off x="6185290" y="3831515"/>
              <a:ext cx="1995324" cy="3429000"/>
            </a:xfrm>
            <a:prstGeom prst="round1Rect">
              <a:avLst/>
            </a:prstGeom>
            <a:solidFill>
              <a:srgbClr val="A4E28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19</a:t>
            </a:fld>
            <a:endParaRPr lang="en-IE"/>
          </a:p>
        </p:txBody>
      </p:sp>
      <p:sp>
        <p:nvSpPr>
          <p:cNvPr id="19" name="CuadroTexto 18">
            <a:extLst>
              <a:ext uri="{FF2B5EF4-FFF2-40B4-BE49-F238E27FC236}">
                <a16:creationId xmlns:a16="http://schemas.microsoft.com/office/drawing/2014/main" id="{D26278FE-0EC9-C561-FB86-CB8B45F0EBF7}"/>
              </a:ext>
            </a:extLst>
          </p:cNvPr>
          <p:cNvSpPr txBox="1"/>
          <p:nvPr/>
        </p:nvSpPr>
        <p:spPr>
          <a:xfrm>
            <a:off x="661194" y="2112625"/>
            <a:ext cx="4870723" cy="1454885"/>
          </a:xfrm>
          <a:prstGeom prst="rect">
            <a:avLst/>
          </a:prstGeom>
          <a:noFill/>
        </p:spPr>
        <p:txBody>
          <a:bodyPr wrap="square">
            <a:spAutoFit/>
          </a:bodyPr>
          <a:lstStyle/>
          <a:p>
            <a:pPr>
              <a:lnSpc>
                <a:spcPct val="113000"/>
              </a:lnSpc>
              <a:tabLst>
                <a:tab pos="2690813" algn="l"/>
              </a:tabLst>
            </a:pPr>
            <a:r>
              <a:rPr lang="en-US" altLang="en-US" sz="2000" b="1" dirty="0"/>
              <a:t>DenStorMine project: </a:t>
            </a:r>
          </a:p>
          <a:p>
            <a:pPr>
              <a:lnSpc>
                <a:spcPct val="113000"/>
              </a:lnSpc>
              <a:tabLst>
                <a:tab pos="2690813" algn="l"/>
              </a:tabLst>
            </a:pPr>
            <a:r>
              <a:rPr lang="en-US" altLang="en-US" sz="2000" dirty="0"/>
              <a:t>Large scale energy storage in coal mines using dense fluids from inert mine waste.</a:t>
            </a:r>
          </a:p>
          <a:p>
            <a:pPr>
              <a:lnSpc>
                <a:spcPct val="113000"/>
              </a:lnSpc>
              <a:tabLst>
                <a:tab pos="2690813" algn="l"/>
              </a:tabLst>
            </a:pPr>
            <a:endParaRPr lang="en-US" altLang="en-US" sz="2000" dirty="0"/>
          </a:p>
        </p:txBody>
      </p:sp>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9243544" cy="1200329"/>
          </a:xfrm>
          <a:prstGeom prst="rect">
            <a:avLst/>
          </a:prstGeom>
          <a:noFill/>
        </p:spPr>
        <p:txBody>
          <a:bodyPr wrap="square">
            <a:spAutoFit/>
          </a:bodyPr>
          <a:lstStyle/>
          <a:p>
            <a:r>
              <a:rPr lang="en-GB" sz="3600" b="1" dirty="0">
                <a:solidFill>
                  <a:schemeClr val="accent1">
                    <a:lumMod val="50000"/>
                  </a:schemeClr>
                </a:solidFill>
                <a:latin typeface="Arial" panose="020B0604020202020204" pitchFamily="34" charset="0"/>
                <a:cs typeface="Times New Roman" panose="02020603050405020304" pitchFamily="18" charset="0"/>
              </a:rPr>
              <a:t>Development of unconventional pumped hydro energy storage using dense fluids ​</a:t>
            </a:r>
            <a:endParaRPr lang="en-GB" sz="3400" dirty="0">
              <a:solidFill>
                <a:schemeClr val="accent1">
                  <a:lumMod val="50000"/>
                </a:schemeClr>
              </a:solidFill>
            </a:endParaRPr>
          </a:p>
        </p:txBody>
      </p:sp>
      <p:sp>
        <p:nvSpPr>
          <p:cNvPr id="8" name="CuadroTexto 7">
            <a:extLst>
              <a:ext uri="{FF2B5EF4-FFF2-40B4-BE49-F238E27FC236}">
                <a16:creationId xmlns:a16="http://schemas.microsoft.com/office/drawing/2014/main" id="{02FF4832-C860-4E1E-FCA8-BE1928093720}"/>
              </a:ext>
            </a:extLst>
          </p:cNvPr>
          <p:cNvSpPr txBox="1"/>
          <p:nvPr/>
        </p:nvSpPr>
        <p:spPr>
          <a:xfrm>
            <a:off x="4603325" y="5337863"/>
            <a:ext cx="2194046" cy="1569660"/>
          </a:xfrm>
          <a:prstGeom prst="rect">
            <a:avLst/>
          </a:prstGeom>
          <a:noFill/>
        </p:spPr>
        <p:txBody>
          <a:bodyPr wrap="square">
            <a:spAutoFit/>
          </a:bodyPr>
          <a:lstStyle/>
          <a:p>
            <a:r>
              <a:rPr lang="es-ES" sz="1600" dirty="0">
                <a:solidFill>
                  <a:schemeClr val="tx1"/>
                </a:solidFill>
              </a:rPr>
              <a:t>Detail of the finished slab, where the reinforcement and sealing of the gallery can also be seen</a:t>
            </a:r>
          </a:p>
          <a:p>
            <a:endParaRPr lang="es-ES" sz="1600" dirty="0">
              <a:solidFill>
                <a:schemeClr val="tx1"/>
              </a:solidFill>
            </a:endParaRPr>
          </a:p>
        </p:txBody>
      </p:sp>
      <p:sp>
        <p:nvSpPr>
          <p:cNvPr id="9" name="Redondear rectángulo de una esquina 8">
            <a:extLst>
              <a:ext uri="{FF2B5EF4-FFF2-40B4-BE49-F238E27FC236}">
                <a16:creationId xmlns:a16="http://schemas.microsoft.com/office/drawing/2014/main" id="{7FB56733-5DD3-0CE2-C3D9-54D4D9C6B3F1}"/>
              </a:ext>
            </a:extLst>
          </p:cNvPr>
          <p:cNvSpPr/>
          <p:nvPr/>
        </p:nvSpPr>
        <p:spPr>
          <a:xfrm rot="10800000" flipH="1">
            <a:off x="8261279" y="4025126"/>
            <a:ext cx="3606600" cy="1231710"/>
          </a:xfrm>
          <a:prstGeom prst="round1Rect">
            <a:avLst/>
          </a:prstGeom>
          <a:solidFill>
            <a:srgbClr val="A4E28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3AE26E1F-28E0-C2F2-4697-1AB17EE571FC}"/>
              </a:ext>
            </a:extLst>
          </p:cNvPr>
          <p:cNvPicPr>
            <a:picLocks noChangeAspect="1"/>
          </p:cNvPicPr>
          <p:nvPr/>
        </p:nvPicPr>
        <p:blipFill rotWithShape="1">
          <a:blip r:embed="rId6">
            <a:extLst>
              <a:ext uri="{28A0092B-C50C-407E-A947-70E740481C1C}">
                <a14:useLocalDpi xmlns:a14="http://schemas.microsoft.com/office/drawing/2010/main" val="0"/>
              </a:ext>
            </a:extLst>
          </a:blip>
          <a:srcRect t="9581" b="4192"/>
          <a:stretch>
            <a:fillRect/>
          </a:stretch>
        </p:blipFill>
        <p:spPr bwMode="auto">
          <a:xfrm>
            <a:off x="6013501" y="2000911"/>
            <a:ext cx="5773318" cy="2461282"/>
          </a:xfrm>
          <a:prstGeom prst="round2DiagRect">
            <a:avLst>
              <a:gd name="adj1" fmla="val 16667"/>
              <a:gd name="adj2" fmla="val 0"/>
            </a:avLst>
          </a:prstGeom>
          <a:ln w="88900" cap="sq">
            <a:solidFill>
              <a:srgbClr val="FFFFFF"/>
            </a:solidFill>
            <a:miter lim="800000"/>
          </a:ln>
          <a:effectLst>
            <a:outerShdw blurRad="254000" algn="tl" rotWithShape="0">
              <a:schemeClr val="bg2">
                <a:lumMod val="25000"/>
                <a:alpha val="43000"/>
              </a:schemeClr>
            </a:outerShdw>
          </a:effectLst>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0F69AE30-18B9-23E0-D676-406B5CDCBEEE}"/>
              </a:ext>
            </a:extLst>
          </p:cNvPr>
          <p:cNvSpPr txBox="1"/>
          <p:nvPr/>
        </p:nvSpPr>
        <p:spPr>
          <a:xfrm>
            <a:off x="8623817" y="4742663"/>
            <a:ext cx="3606599" cy="584775"/>
          </a:xfrm>
          <a:prstGeom prst="rect">
            <a:avLst/>
          </a:prstGeom>
          <a:noFill/>
        </p:spPr>
        <p:txBody>
          <a:bodyPr wrap="square">
            <a:spAutoFit/>
          </a:bodyPr>
          <a:lstStyle/>
          <a:p>
            <a:r>
              <a:rPr lang="es-ES" sz="1600" dirty="0">
                <a:solidFill>
                  <a:schemeClr val="tx1"/>
                </a:solidFill>
              </a:rPr>
              <a:t>Design outline of the confiner</a:t>
            </a:r>
          </a:p>
          <a:p>
            <a:endParaRPr lang="es-ES" sz="1600" dirty="0">
              <a:solidFill>
                <a:schemeClr val="tx1"/>
              </a:solidFill>
            </a:endParaRPr>
          </a:p>
        </p:txBody>
      </p:sp>
    </p:spTree>
    <p:extLst>
      <p:ext uri="{BB962C8B-B14F-4D97-AF65-F5344CB8AC3E}">
        <p14:creationId xmlns:p14="http://schemas.microsoft.com/office/powerpoint/2010/main" val="3152918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22" name="Grupo 21">
            <a:extLst>
              <a:ext uri="{FF2B5EF4-FFF2-40B4-BE49-F238E27FC236}">
                <a16:creationId xmlns:a16="http://schemas.microsoft.com/office/drawing/2014/main" id="{1A886D5B-D540-9896-D74D-69EE84E46713}"/>
              </a:ext>
            </a:extLst>
          </p:cNvPr>
          <p:cNvGrpSpPr/>
          <p:nvPr/>
        </p:nvGrpSpPr>
        <p:grpSpPr>
          <a:xfrm>
            <a:off x="0" y="-10369"/>
            <a:ext cx="12192000" cy="6868373"/>
            <a:chOff x="0" y="-10369"/>
            <a:chExt cx="12192000" cy="6868373"/>
          </a:xfrm>
        </p:grpSpPr>
        <p:sp>
          <p:nvSpPr>
            <p:cNvPr id="24" name="Rectangle 50">
              <a:extLst>
                <a:ext uri="{FF2B5EF4-FFF2-40B4-BE49-F238E27FC236}">
                  <a16:creationId xmlns:a16="http://schemas.microsoft.com/office/drawing/2014/main" id="{D8486A09-E29C-1A67-7B6C-DC063333D732}"/>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23" name="Rectángulo 22">
              <a:extLst>
                <a:ext uri="{FF2B5EF4-FFF2-40B4-BE49-F238E27FC236}">
                  <a16:creationId xmlns:a16="http://schemas.microsoft.com/office/drawing/2014/main" id="{68D30004-1D74-E043-D85F-B21FE81F8309}"/>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5" name="Picture 8" descr="Blue text on a black background&#10;&#10;AI-generated content may be incorrect.">
              <a:extLst>
                <a:ext uri="{FF2B5EF4-FFF2-40B4-BE49-F238E27FC236}">
                  <a16:creationId xmlns:a16="http://schemas.microsoft.com/office/drawing/2014/main" id="{CE9FC18E-88A4-A8F4-68CA-B63AE1EB295F}"/>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26" name="Imagen 25" descr="Logotipo&#10;&#10;Descripción generada automáticamente">
              <a:extLst>
                <a:ext uri="{FF2B5EF4-FFF2-40B4-BE49-F238E27FC236}">
                  <a16:creationId xmlns:a16="http://schemas.microsoft.com/office/drawing/2014/main" id="{4D824B66-1516-A085-8359-AE600B70F7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27" name="Conector recto 26">
              <a:extLst>
                <a:ext uri="{FF2B5EF4-FFF2-40B4-BE49-F238E27FC236}">
                  <a16:creationId xmlns:a16="http://schemas.microsoft.com/office/drawing/2014/main" id="{6045DF66-193F-10A7-8309-0103C80A5DA9}"/>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8" name="Rectangle: Rounded Corners 9">
            <a:extLst>
              <a:ext uri="{FF2B5EF4-FFF2-40B4-BE49-F238E27FC236}">
                <a16:creationId xmlns:a16="http://schemas.microsoft.com/office/drawing/2014/main" id="{0C6B18B8-58A8-3999-B0B0-BE9E67930EB8}"/>
              </a:ext>
            </a:extLst>
          </p:cNvPr>
          <p:cNvSpPr/>
          <p:nvPr/>
        </p:nvSpPr>
        <p:spPr>
          <a:xfrm>
            <a:off x="593529" y="1347185"/>
            <a:ext cx="7367130" cy="4644823"/>
          </a:xfrm>
          <a:prstGeom prst="roundRect">
            <a:avLst>
              <a:gd name="adj" fmla="val 13266"/>
            </a:avLst>
          </a:prstGeom>
          <a:solidFill>
            <a:schemeClr val="bg1"/>
          </a:solidFill>
          <a:ln>
            <a:noFill/>
          </a:ln>
          <a:effectLst>
            <a:outerShdw blurRad="342900" dist="762481" dir="2700000" sx="91000" sy="91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2</a:t>
            </a:fld>
            <a:endParaRPr lang="en-IE"/>
          </a:p>
        </p:txBody>
      </p:sp>
      <p:sp>
        <p:nvSpPr>
          <p:cNvPr id="4" name="TextBox 2">
            <a:extLst>
              <a:ext uri="{FF2B5EF4-FFF2-40B4-BE49-F238E27FC236}">
                <a16:creationId xmlns:a16="http://schemas.microsoft.com/office/drawing/2014/main" id="{DF7762FF-A78A-9CD0-26B9-FC03DD53F12F}"/>
              </a:ext>
            </a:extLst>
          </p:cNvPr>
          <p:cNvSpPr txBox="1"/>
          <p:nvPr/>
        </p:nvSpPr>
        <p:spPr>
          <a:xfrm>
            <a:off x="403677" y="350426"/>
            <a:ext cx="5692323" cy="646331"/>
          </a:xfrm>
          <a:prstGeom prst="rect">
            <a:avLst/>
          </a:prstGeom>
          <a:noFill/>
        </p:spPr>
        <p:txBody>
          <a:bodyPr wrap="square">
            <a:spAutoFit/>
          </a:bodyPr>
          <a:lstStyle/>
          <a:p>
            <a:r>
              <a:rPr lang="en-GB" sz="3600" b="1">
                <a:solidFill>
                  <a:schemeClr val="accent1">
                    <a:lumMod val="50000"/>
                  </a:schemeClr>
                </a:solidFill>
                <a:latin typeface="Arial" panose="020B0604020202020204" pitchFamily="34" charset="0"/>
                <a:cs typeface="Times New Roman" panose="02020603050405020304" pitchFamily="18" charset="0"/>
              </a:rPr>
              <a:t>Problem identification</a:t>
            </a:r>
            <a:endParaRPr lang="en-GB" sz="3400">
              <a:solidFill>
                <a:schemeClr val="accent1">
                  <a:lumMod val="50000"/>
                </a:schemeClr>
              </a:solidFill>
            </a:endParaRPr>
          </a:p>
        </p:txBody>
      </p:sp>
      <p:sp>
        <p:nvSpPr>
          <p:cNvPr id="17" name="CuadroTexto 16">
            <a:extLst>
              <a:ext uri="{FF2B5EF4-FFF2-40B4-BE49-F238E27FC236}">
                <a16:creationId xmlns:a16="http://schemas.microsoft.com/office/drawing/2014/main" id="{E4DA86AC-7E9D-1335-1013-ECB7284F486C}"/>
              </a:ext>
            </a:extLst>
          </p:cNvPr>
          <p:cNvSpPr txBox="1"/>
          <p:nvPr/>
        </p:nvSpPr>
        <p:spPr>
          <a:xfrm>
            <a:off x="1010177" y="1633094"/>
            <a:ext cx="5833862" cy="4273349"/>
          </a:xfrm>
          <a:prstGeom prst="rect">
            <a:avLst/>
          </a:prstGeom>
          <a:noFill/>
        </p:spPr>
        <p:txBody>
          <a:bodyPr wrap="square">
            <a:spAutoFit/>
          </a:bodyPr>
          <a:lstStyle/>
          <a:p>
            <a:pPr>
              <a:lnSpc>
                <a:spcPct val="114000"/>
              </a:lnSpc>
              <a:tabLst>
                <a:tab pos="2690813" algn="l"/>
              </a:tabLst>
            </a:pPr>
            <a:r>
              <a:rPr lang="en-US" altLang="en-US" sz="2000" dirty="0"/>
              <a:t>Before </a:t>
            </a:r>
            <a:r>
              <a:rPr lang="en-US" altLang="en-US" sz="2000" dirty="0" err="1"/>
              <a:t>GreenJOBS</a:t>
            </a:r>
            <a:r>
              <a:rPr lang="en-US" altLang="en-US" sz="2000" dirty="0"/>
              <a:t>, there was no guidance focused on operating underground coal mining companies to understand, evaluate, design, and implement alternative economic activities within their future closing period, i.e., to have a holistic and long-term approach:</a:t>
            </a:r>
          </a:p>
          <a:p>
            <a:pPr>
              <a:lnSpc>
                <a:spcPct val="114000"/>
              </a:lnSpc>
              <a:tabLst>
                <a:tab pos="2690813" algn="l"/>
              </a:tabLst>
            </a:pPr>
            <a:endParaRPr lang="en-US" altLang="en-US" sz="2000" dirty="0"/>
          </a:p>
          <a:p>
            <a:pPr marL="285750" indent="-285750">
              <a:lnSpc>
                <a:spcPct val="114000"/>
              </a:lnSpc>
              <a:buFont typeface="Arial" panose="020B0604020202020204" pitchFamily="34" charset="0"/>
              <a:buChar char="•"/>
              <a:tabLst>
                <a:tab pos="2690813" algn="l"/>
              </a:tabLst>
            </a:pPr>
            <a:r>
              <a:rPr lang="en-US" altLang="en-US" sz="2000" dirty="0"/>
              <a:t>Leaving behind short-term patchwork.</a:t>
            </a:r>
          </a:p>
          <a:p>
            <a:pPr marL="285750" indent="-285750">
              <a:lnSpc>
                <a:spcPct val="114000"/>
              </a:lnSpc>
              <a:buFont typeface="Arial" panose="020B0604020202020204" pitchFamily="34" charset="0"/>
              <a:buChar char="•"/>
              <a:tabLst>
                <a:tab pos="2690813" algn="l"/>
              </a:tabLst>
            </a:pPr>
            <a:r>
              <a:rPr lang="en-US" altLang="en-US" sz="2000" dirty="0"/>
              <a:t>Promoting sustainable local economic growth.</a:t>
            </a:r>
          </a:p>
          <a:p>
            <a:pPr marL="285750" indent="-285750">
              <a:lnSpc>
                <a:spcPct val="114000"/>
              </a:lnSpc>
              <a:buFont typeface="Arial" panose="020B0604020202020204" pitchFamily="34" charset="0"/>
              <a:buChar char="•"/>
              <a:tabLst>
                <a:tab pos="2690813" algn="l"/>
              </a:tabLst>
            </a:pPr>
            <a:r>
              <a:rPr lang="en-US" altLang="en-US" sz="2000" dirty="0" err="1"/>
              <a:t>Maximising</a:t>
            </a:r>
            <a:r>
              <a:rPr lang="en-US" altLang="en-US" sz="2000" dirty="0"/>
              <a:t> the number of green and quality jobs.</a:t>
            </a:r>
          </a:p>
          <a:p>
            <a:pPr>
              <a:lnSpc>
                <a:spcPct val="114000"/>
              </a:lnSpc>
              <a:tabLst>
                <a:tab pos="2690813" algn="l"/>
              </a:tabLst>
            </a:pPr>
            <a:endParaRPr lang="en-US" altLang="en-US" sz="2000" dirty="0"/>
          </a:p>
        </p:txBody>
      </p:sp>
      <p:pic>
        <p:nvPicPr>
          <p:cNvPr id="11" name="Picture 10" descr="Roadmap simple road map clipart bbcpersian7 collections - WikiClipArt">
            <a:extLst>
              <a:ext uri="{FF2B5EF4-FFF2-40B4-BE49-F238E27FC236}">
                <a16:creationId xmlns:a16="http://schemas.microsoft.com/office/drawing/2014/main" id="{3F65AFB8-D4A6-91F0-7D71-515D1CC881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5243" y="1309384"/>
            <a:ext cx="4222114" cy="4229382"/>
          </a:xfrm>
          <a:prstGeom prst="round2DiagRect">
            <a:avLst>
              <a:gd name="adj1" fmla="val 16667"/>
              <a:gd name="adj2" fmla="val 0"/>
            </a:avLst>
          </a:prstGeom>
          <a:ln w="88900" cap="sq">
            <a:solidFill>
              <a:srgbClr val="FFFFFF"/>
            </a:solidFill>
            <a:miter lim="800000"/>
          </a:ln>
          <a:effectLst>
            <a:outerShdw blurRad="254000" algn="tl" rotWithShape="0">
              <a:schemeClr val="accent1">
                <a:lumMod val="75000"/>
                <a:alpha val="43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785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11" name="Grupo 10">
            <a:extLst>
              <a:ext uri="{FF2B5EF4-FFF2-40B4-BE49-F238E27FC236}">
                <a16:creationId xmlns:a16="http://schemas.microsoft.com/office/drawing/2014/main" id="{7B52B274-4499-6BDF-FFD0-F7EF04045958}"/>
              </a:ext>
            </a:extLst>
          </p:cNvPr>
          <p:cNvGrpSpPr/>
          <p:nvPr/>
        </p:nvGrpSpPr>
        <p:grpSpPr>
          <a:xfrm>
            <a:off x="0" y="-10369"/>
            <a:ext cx="12192000" cy="6868373"/>
            <a:chOff x="0" y="-10369"/>
            <a:chExt cx="12192000" cy="6868373"/>
          </a:xfrm>
        </p:grpSpPr>
        <p:sp>
          <p:nvSpPr>
            <p:cNvPr id="12" name="Rectángulo 11">
              <a:extLst>
                <a:ext uri="{FF2B5EF4-FFF2-40B4-BE49-F238E27FC236}">
                  <a16:creationId xmlns:a16="http://schemas.microsoft.com/office/drawing/2014/main" id="{A9E4BDEA-6702-41D8-9073-87C0831F086A}"/>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50">
              <a:extLst>
                <a:ext uri="{FF2B5EF4-FFF2-40B4-BE49-F238E27FC236}">
                  <a16:creationId xmlns:a16="http://schemas.microsoft.com/office/drawing/2014/main" id="{47BFCA44-9763-83E7-BDD8-9FA63653F82F}"/>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5" name="Picture 8" descr="Blue text on a black background&#10;&#10;AI-generated content may be incorrect.">
              <a:extLst>
                <a:ext uri="{FF2B5EF4-FFF2-40B4-BE49-F238E27FC236}">
                  <a16:creationId xmlns:a16="http://schemas.microsoft.com/office/drawing/2014/main" id="{E08EDF55-2983-0D9C-6416-7094CE1A1165}"/>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6" name="Imagen 15" descr="Logotipo&#10;&#10;Descripción generada automáticamente">
              <a:extLst>
                <a:ext uri="{FF2B5EF4-FFF2-40B4-BE49-F238E27FC236}">
                  <a16:creationId xmlns:a16="http://schemas.microsoft.com/office/drawing/2014/main" id="{8F935A3E-AC48-7132-56E9-8FC8481BA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7" name="Conector recto 16">
              <a:extLst>
                <a:ext uri="{FF2B5EF4-FFF2-40B4-BE49-F238E27FC236}">
                  <a16:creationId xmlns:a16="http://schemas.microsoft.com/office/drawing/2014/main" id="{688D9543-F7D8-C8D2-B9D3-1CF73B1F83FE}"/>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9">
            <a:extLst>
              <a:ext uri="{FF2B5EF4-FFF2-40B4-BE49-F238E27FC236}">
                <a16:creationId xmlns:a16="http://schemas.microsoft.com/office/drawing/2014/main" id="{5C2528DE-335F-9A5D-3795-985456BE02B0}"/>
              </a:ext>
            </a:extLst>
          </p:cNvPr>
          <p:cNvSpPr/>
          <p:nvPr/>
        </p:nvSpPr>
        <p:spPr>
          <a:xfrm>
            <a:off x="403677" y="1647937"/>
            <a:ext cx="7653299" cy="4258506"/>
          </a:xfrm>
          <a:prstGeom prst="roundRect">
            <a:avLst>
              <a:gd name="adj" fmla="val 13266"/>
            </a:avLst>
          </a:prstGeom>
          <a:solidFill>
            <a:schemeClr val="bg1"/>
          </a:solidFill>
          <a:ln>
            <a:noFill/>
          </a:ln>
          <a:effectLst>
            <a:outerShdw blurRad="342900" dist="762481" dir="2700000" sx="91000" sy="91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20</a:t>
            </a:fld>
            <a:endParaRPr lang="en-IE"/>
          </a:p>
        </p:txBody>
      </p:sp>
      <p:sp>
        <p:nvSpPr>
          <p:cNvPr id="19" name="CuadroTexto 18">
            <a:extLst>
              <a:ext uri="{FF2B5EF4-FFF2-40B4-BE49-F238E27FC236}">
                <a16:creationId xmlns:a16="http://schemas.microsoft.com/office/drawing/2014/main" id="{D26278FE-0EC9-C561-FB86-CB8B45F0EBF7}"/>
              </a:ext>
            </a:extLst>
          </p:cNvPr>
          <p:cNvSpPr txBox="1"/>
          <p:nvPr/>
        </p:nvSpPr>
        <p:spPr>
          <a:xfrm>
            <a:off x="673456" y="1854746"/>
            <a:ext cx="3584788" cy="2806153"/>
          </a:xfrm>
          <a:prstGeom prst="rect">
            <a:avLst/>
          </a:prstGeom>
          <a:noFill/>
        </p:spPr>
        <p:txBody>
          <a:bodyPr wrap="square">
            <a:spAutoFit/>
          </a:bodyPr>
          <a:lstStyle/>
          <a:p>
            <a:pPr>
              <a:lnSpc>
                <a:spcPct val="113000"/>
              </a:lnSpc>
              <a:tabLst>
                <a:tab pos="2690813" algn="l"/>
              </a:tabLst>
            </a:pPr>
            <a:r>
              <a:rPr lang="en-US" altLang="en-US" sz="1750" dirty="0"/>
              <a:t>Rare earth concentrations from coal wastes range from 150-310 ppm (0.015-0.031%). For a mine to be mineable, concentrations between 1 and 2% are required. This suggests that the amount of rare earths present in the waste heaps is too low to be economically viable. </a:t>
            </a:r>
          </a:p>
        </p:txBody>
      </p:sp>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7466694" cy="1200329"/>
          </a:xfrm>
          <a:prstGeom prst="rect">
            <a:avLst/>
          </a:prstGeom>
          <a:noFill/>
        </p:spPr>
        <p:txBody>
          <a:bodyPr wrap="square">
            <a:spAutoFit/>
          </a:bodyPr>
          <a:lstStyle/>
          <a:p>
            <a:r>
              <a:rPr lang="en-GB" sz="3600" b="1" dirty="0">
                <a:solidFill>
                  <a:schemeClr val="accent1">
                    <a:lumMod val="50000"/>
                  </a:schemeClr>
                </a:solidFill>
                <a:latin typeface="Arial" panose="020B0604020202020204" pitchFamily="34" charset="0"/>
                <a:cs typeface="Times New Roman" panose="02020603050405020304" pitchFamily="18" charset="0"/>
              </a:rPr>
              <a:t>The recovery of rare earths, critical raw materials for the EU​</a:t>
            </a:r>
            <a:endParaRPr lang="en-GB" sz="3400" dirty="0">
              <a:solidFill>
                <a:schemeClr val="accent1">
                  <a:lumMod val="50000"/>
                </a:schemeClr>
              </a:solidFill>
            </a:endParaRPr>
          </a:p>
        </p:txBody>
      </p:sp>
      <p:sp>
        <p:nvSpPr>
          <p:cNvPr id="9" name="Redondear rectángulo de una esquina 8">
            <a:extLst>
              <a:ext uri="{FF2B5EF4-FFF2-40B4-BE49-F238E27FC236}">
                <a16:creationId xmlns:a16="http://schemas.microsoft.com/office/drawing/2014/main" id="{7FB56733-5DD3-0CE2-C3D9-54D4D9C6B3F1}"/>
              </a:ext>
            </a:extLst>
          </p:cNvPr>
          <p:cNvSpPr/>
          <p:nvPr/>
        </p:nvSpPr>
        <p:spPr>
          <a:xfrm rot="10800000" flipH="1">
            <a:off x="8660548" y="2684621"/>
            <a:ext cx="3291841" cy="2306499"/>
          </a:xfrm>
          <a:prstGeom prst="round1Rect">
            <a:avLst/>
          </a:prstGeom>
          <a:solidFill>
            <a:srgbClr val="A4E28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0F69AE30-18B9-23E0-D676-406B5CDCBEEE}"/>
              </a:ext>
            </a:extLst>
          </p:cNvPr>
          <p:cNvSpPr txBox="1"/>
          <p:nvPr/>
        </p:nvSpPr>
        <p:spPr>
          <a:xfrm>
            <a:off x="9036046" y="4304481"/>
            <a:ext cx="2659226" cy="830997"/>
          </a:xfrm>
          <a:prstGeom prst="rect">
            <a:avLst/>
          </a:prstGeom>
          <a:noFill/>
        </p:spPr>
        <p:txBody>
          <a:bodyPr wrap="square">
            <a:spAutoFit/>
          </a:bodyPr>
          <a:lstStyle/>
          <a:p>
            <a:r>
              <a:rPr lang="es-ES" sz="1600" dirty="0">
                <a:solidFill>
                  <a:schemeClr val="tx1"/>
                </a:solidFill>
              </a:rPr>
              <a:t>Scanning electron microscopy (SEM) images </a:t>
            </a:r>
          </a:p>
          <a:p>
            <a:endParaRPr lang="es-ES" sz="1600" dirty="0">
              <a:solidFill>
                <a:schemeClr val="tx1"/>
              </a:solidFill>
            </a:endParaRPr>
          </a:p>
        </p:txBody>
      </p:sp>
      <p:pic>
        <p:nvPicPr>
          <p:cNvPr id="14" name="Imagen 13" descr="Gráfico, Histograma&#10;&#10;El contenido generado por IA puede ser incorrecto.">
            <a:extLst>
              <a:ext uri="{FF2B5EF4-FFF2-40B4-BE49-F238E27FC236}">
                <a16:creationId xmlns:a16="http://schemas.microsoft.com/office/drawing/2014/main" id="{CCDBF23D-21F9-4825-2C09-59E9DC17833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54440" y="1636375"/>
            <a:ext cx="3418395" cy="2416427"/>
          </a:xfrm>
          <a:prstGeom prst="round2DiagRect">
            <a:avLst>
              <a:gd name="adj1" fmla="val 16667"/>
              <a:gd name="adj2" fmla="val 0"/>
            </a:avLst>
          </a:prstGeom>
          <a:ln w="88900" cap="sq">
            <a:solidFill>
              <a:srgbClr val="FFFFFF"/>
            </a:solidFill>
            <a:miter lim="800000"/>
          </a:ln>
          <a:effectLst>
            <a:outerShdw blurRad="254000" algn="tl" rotWithShape="0">
              <a:schemeClr val="accent1">
                <a:lumMod val="75000"/>
                <a:alpha val="43000"/>
              </a:schemeClr>
            </a:outerShdw>
          </a:effectLst>
        </p:spPr>
      </p:pic>
      <p:sp>
        <p:nvSpPr>
          <p:cNvPr id="20" name="CuadroTexto 19">
            <a:extLst>
              <a:ext uri="{FF2B5EF4-FFF2-40B4-BE49-F238E27FC236}">
                <a16:creationId xmlns:a16="http://schemas.microsoft.com/office/drawing/2014/main" id="{86A28EC3-4FF4-22CC-2E73-968D14BEC3E0}"/>
              </a:ext>
            </a:extLst>
          </p:cNvPr>
          <p:cNvSpPr txBox="1"/>
          <p:nvPr/>
        </p:nvSpPr>
        <p:spPr>
          <a:xfrm>
            <a:off x="4417388" y="1849353"/>
            <a:ext cx="3599837" cy="3196965"/>
          </a:xfrm>
          <a:prstGeom prst="rect">
            <a:avLst/>
          </a:prstGeom>
          <a:noFill/>
        </p:spPr>
        <p:txBody>
          <a:bodyPr wrap="square">
            <a:spAutoFit/>
          </a:bodyPr>
          <a:lstStyle/>
          <a:p>
            <a:pPr>
              <a:lnSpc>
                <a:spcPct val="113000"/>
              </a:lnSpc>
              <a:tabLst>
                <a:tab pos="2690813" algn="l"/>
              </a:tabLst>
            </a:pPr>
            <a:r>
              <a:rPr lang="en-US" altLang="en-US" sz="1750" dirty="0"/>
              <a:t>Mechanical separation methods, such as granulometric concentration, gravimetric, magnetic, and electric separators, and froth flotation, were used.</a:t>
            </a:r>
          </a:p>
          <a:p>
            <a:pPr>
              <a:lnSpc>
                <a:spcPct val="113000"/>
              </a:lnSpc>
              <a:tabLst>
                <a:tab pos="2690813" algn="l"/>
              </a:tabLst>
            </a:pPr>
            <a:r>
              <a:rPr lang="en-US" altLang="en-US" sz="1750" dirty="0"/>
              <a:t>We are currently testing hydrometallurgical concentration; however, the results are not yet available. </a:t>
            </a:r>
          </a:p>
          <a:p>
            <a:pPr>
              <a:lnSpc>
                <a:spcPct val="113000"/>
              </a:lnSpc>
              <a:tabLst>
                <a:tab pos="2690813" algn="l"/>
              </a:tabLst>
            </a:pPr>
            <a:endParaRPr lang="en-US" altLang="en-US" sz="1750" dirty="0"/>
          </a:p>
        </p:txBody>
      </p:sp>
      <p:grpSp>
        <p:nvGrpSpPr>
          <p:cNvPr id="21" name="Grupo 20">
            <a:extLst>
              <a:ext uri="{FF2B5EF4-FFF2-40B4-BE49-F238E27FC236}">
                <a16:creationId xmlns:a16="http://schemas.microsoft.com/office/drawing/2014/main" id="{62AEC0A2-2AD0-4D1B-690A-BC5EADA4CBF5}"/>
              </a:ext>
            </a:extLst>
          </p:cNvPr>
          <p:cNvGrpSpPr/>
          <p:nvPr/>
        </p:nvGrpSpPr>
        <p:grpSpPr>
          <a:xfrm rot="5400000">
            <a:off x="6072035" y="4376513"/>
            <a:ext cx="1421678" cy="3182342"/>
            <a:chOff x="6185290" y="3831515"/>
            <a:chExt cx="1995324" cy="3429000"/>
          </a:xfrm>
        </p:grpSpPr>
        <p:sp>
          <p:nvSpPr>
            <p:cNvPr id="22" name="Redondear rectángulo de una esquina 21">
              <a:extLst>
                <a:ext uri="{FF2B5EF4-FFF2-40B4-BE49-F238E27FC236}">
                  <a16:creationId xmlns:a16="http://schemas.microsoft.com/office/drawing/2014/main" id="{36611201-C732-35F1-7B91-FDD6615C3674}"/>
                </a:ext>
              </a:extLst>
            </p:cNvPr>
            <p:cNvSpPr/>
            <p:nvPr/>
          </p:nvSpPr>
          <p:spPr>
            <a:xfrm>
              <a:off x="6185290" y="3831515"/>
              <a:ext cx="1995324" cy="3429000"/>
            </a:xfrm>
            <a:prstGeom prst="round1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dondear rectángulo de una esquina 22">
              <a:extLst>
                <a:ext uri="{FF2B5EF4-FFF2-40B4-BE49-F238E27FC236}">
                  <a16:creationId xmlns:a16="http://schemas.microsoft.com/office/drawing/2014/main" id="{CF21D528-AECB-E56D-8DEB-9750AAD70E5A}"/>
                </a:ext>
              </a:extLst>
            </p:cNvPr>
            <p:cNvSpPr/>
            <p:nvPr/>
          </p:nvSpPr>
          <p:spPr>
            <a:xfrm>
              <a:off x="6185290" y="3831515"/>
              <a:ext cx="1995324" cy="3429000"/>
            </a:xfrm>
            <a:prstGeom prst="round1Rect">
              <a:avLst/>
            </a:prstGeom>
            <a:solidFill>
              <a:srgbClr val="A4E28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 name="CuadroTexto 7">
            <a:extLst>
              <a:ext uri="{FF2B5EF4-FFF2-40B4-BE49-F238E27FC236}">
                <a16:creationId xmlns:a16="http://schemas.microsoft.com/office/drawing/2014/main" id="{02FF4832-C860-4E1E-FCA8-BE1928093720}"/>
              </a:ext>
            </a:extLst>
          </p:cNvPr>
          <p:cNvSpPr txBox="1"/>
          <p:nvPr/>
        </p:nvSpPr>
        <p:spPr>
          <a:xfrm>
            <a:off x="6061662" y="5465016"/>
            <a:ext cx="2194046" cy="1077218"/>
          </a:xfrm>
          <a:prstGeom prst="rect">
            <a:avLst/>
          </a:prstGeom>
          <a:noFill/>
        </p:spPr>
        <p:txBody>
          <a:bodyPr wrap="square">
            <a:spAutoFit/>
          </a:bodyPr>
          <a:lstStyle/>
          <a:p>
            <a:r>
              <a:rPr lang="es-ES" sz="1600" dirty="0">
                <a:solidFill>
                  <a:schemeClr val="tx1"/>
                </a:solidFill>
              </a:rPr>
              <a:t>X-ray energy dispersive spectrum (EDS) image of the “Spectrum 1”</a:t>
            </a:r>
          </a:p>
        </p:txBody>
      </p:sp>
      <p:pic>
        <p:nvPicPr>
          <p:cNvPr id="18" name="Imagen 17" descr="Imagen en blanco y negro&#10;&#10;El contenido generado por IA puede ser incorrecto.">
            <a:extLst>
              <a:ext uri="{FF2B5EF4-FFF2-40B4-BE49-F238E27FC236}">
                <a16:creationId xmlns:a16="http://schemas.microsoft.com/office/drawing/2014/main" id="{65CEE7A4-30C1-90F2-1368-B39EBCC881B0}"/>
              </a:ext>
            </a:extLst>
          </p:cNvPr>
          <p:cNvPicPr>
            <a:picLocks noChangeAspect="1"/>
          </p:cNvPicPr>
          <p:nvPr/>
        </p:nvPicPr>
        <p:blipFill>
          <a:blip r:embed="rId6"/>
          <a:stretch>
            <a:fillRect/>
          </a:stretch>
        </p:blipFill>
        <p:spPr>
          <a:xfrm>
            <a:off x="1227482" y="4867708"/>
            <a:ext cx="4452650" cy="1719892"/>
          </a:xfrm>
          <a:prstGeom prst="round2DiagRect">
            <a:avLst>
              <a:gd name="adj1" fmla="val 16667"/>
              <a:gd name="adj2" fmla="val 0"/>
            </a:avLst>
          </a:prstGeom>
          <a:ln w="88900" cap="sq">
            <a:solidFill>
              <a:srgbClr val="FFFFFF"/>
            </a:solidFill>
            <a:miter lim="800000"/>
          </a:ln>
          <a:effectLst>
            <a:outerShdw blurRad="254000" algn="tl" rotWithShape="0">
              <a:schemeClr val="accent1">
                <a:lumMod val="75000"/>
                <a:alpha val="43000"/>
              </a:schemeClr>
            </a:outerShdw>
          </a:effectLst>
        </p:spPr>
      </p:pic>
    </p:spTree>
    <p:extLst>
      <p:ext uri="{BB962C8B-B14F-4D97-AF65-F5344CB8AC3E}">
        <p14:creationId xmlns:p14="http://schemas.microsoft.com/office/powerpoint/2010/main" val="2892270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11" name="Grupo 10">
            <a:extLst>
              <a:ext uri="{FF2B5EF4-FFF2-40B4-BE49-F238E27FC236}">
                <a16:creationId xmlns:a16="http://schemas.microsoft.com/office/drawing/2014/main" id="{7B52B274-4499-6BDF-FFD0-F7EF04045958}"/>
              </a:ext>
            </a:extLst>
          </p:cNvPr>
          <p:cNvGrpSpPr/>
          <p:nvPr/>
        </p:nvGrpSpPr>
        <p:grpSpPr>
          <a:xfrm>
            <a:off x="0" y="-10369"/>
            <a:ext cx="12192000" cy="6868373"/>
            <a:chOff x="0" y="-10369"/>
            <a:chExt cx="12192000" cy="6868373"/>
          </a:xfrm>
        </p:grpSpPr>
        <p:sp>
          <p:nvSpPr>
            <p:cNvPr id="12" name="Rectángulo 11">
              <a:extLst>
                <a:ext uri="{FF2B5EF4-FFF2-40B4-BE49-F238E27FC236}">
                  <a16:creationId xmlns:a16="http://schemas.microsoft.com/office/drawing/2014/main" id="{A9E4BDEA-6702-41D8-9073-87C0831F086A}"/>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50">
              <a:extLst>
                <a:ext uri="{FF2B5EF4-FFF2-40B4-BE49-F238E27FC236}">
                  <a16:creationId xmlns:a16="http://schemas.microsoft.com/office/drawing/2014/main" id="{47BFCA44-9763-83E7-BDD8-9FA63653F82F}"/>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5" name="Picture 8" descr="Blue text on a black background&#10;&#10;AI-generated content may be incorrect.">
              <a:extLst>
                <a:ext uri="{FF2B5EF4-FFF2-40B4-BE49-F238E27FC236}">
                  <a16:creationId xmlns:a16="http://schemas.microsoft.com/office/drawing/2014/main" id="{E08EDF55-2983-0D9C-6416-7094CE1A1165}"/>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6" name="Imagen 15" descr="Logotipo&#10;&#10;Descripción generada automáticamente">
              <a:extLst>
                <a:ext uri="{FF2B5EF4-FFF2-40B4-BE49-F238E27FC236}">
                  <a16:creationId xmlns:a16="http://schemas.microsoft.com/office/drawing/2014/main" id="{8F935A3E-AC48-7132-56E9-8FC8481BA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7" name="Conector recto 16">
              <a:extLst>
                <a:ext uri="{FF2B5EF4-FFF2-40B4-BE49-F238E27FC236}">
                  <a16:creationId xmlns:a16="http://schemas.microsoft.com/office/drawing/2014/main" id="{688D9543-F7D8-C8D2-B9D3-1CF73B1F83FE}"/>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9">
            <a:extLst>
              <a:ext uri="{FF2B5EF4-FFF2-40B4-BE49-F238E27FC236}">
                <a16:creationId xmlns:a16="http://schemas.microsoft.com/office/drawing/2014/main" id="{5C2528DE-335F-9A5D-3795-985456BE02B0}"/>
              </a:ext>
            </a:extLst>
          </p:cNvPr>
          <p:cNvSpPr/>
          <p:nvPr/>
        </p:nvSpPr>
        <p:spPr>
          <a:xfrm>
            <a:off x="403677" y="1761281"/>
            <a:ext cx="7653299" cy="3118529"/>
          </a:xfrm>
          <a:prstGeom prst="roundRect">
            <a:avLst>
              <a:gd name="adj" fmla="val 13266"/>
            </a:avLst>
          </a:prstGeom>
          <a:solidFill>
            <a:schemeClr val="bg1"/>
          </a:solidFill>
          <a:ln>
            <a:noFill/>
          </a:ln>
          <a:effectLst>
            <a:outerShdw blurRad="342900" dist="762481" dir="2700000" sx="91000" sy="91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21</a:t>
            </a:fld>
            <a:endParaRPr lang="en-IE"/>
          </a:p>
        </p:txBody>
      </p:sp>
      <p:sp>
        <p:nvSpPr>
          <p:cNvPr id="19" name="CuadroTexto 18">
            <a:extLst>
              <a:ext uri="{FF2B5EF4-FFF2-40B4-BE49-F238E27FC236}">
                <a16:creationId xmlns:a16="http://schemas.microsoft.com/office/drawing/2014/main" id="{D26278FE-0EC9-C561-FB86-CB8B45F0EBF7}"/>
              </a:ext>
            </a:extLst>
          </p:cNvPr>
          <p:cNvSpPr txBox="1"/>
          <p:nvPr/>
        </p:nvSpPr>
        <p:spPr>
          <a:xfrm>
            <a:off x="673456" y="2033774"/>
            <a:ext cx="5422544" cy="2846036"/>
          </a:xfrm>
          <a:prstGeom prst="rect">
            <a:avLst/>
          </a:prstGeom>
          <a:noFill/>
        </p:spPr>
        <p:txBody>
          <a:bodyPr wrap="square">
            <a:spAutoFit/>
          </a:bodyPr>
          <a:lstStyle/>
          <a:p>
            <a:pPr>
              <a:lnSpc>
                <a:spcPct val="113000"/>
              </a:lnSpc>
              <a:tabLst>
                <a:tab pos="2690813" algn="l"/>
              </a:tabLst>
            </a:pPr>
            <a:r>
              <a:rPr lang="en-US" altLang="en-US" sz="2000" dirty="0"/>
              <a:t>The CRMsDataSpace project aims to create a Common European Data Space on Critical Raw Materials (CRMs) for the Green Deal, focusing on recovering valuable raw materials from closed extractive coal waste facilities. This seeks to enhance Europe’s autonomy  in securing critical raw materials.</a:t>
            </a:r>
          </a:p>
          <a:p>
            <a:pPr>
              <a:lnSpc>
                <a:spcPct val="113000"/>
              </a:lnSpc>
              <a:tabLst>
                <a:tab pos="2690813" algn="l"/>
              </a:tabLst>
            </a:pPr>
            <a:endParaRPr lang="en-US" altLang="en-US" sz="2000" dirty="0"/>
          </a:p>
        </p:txBody>
      </p:sp>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7466694" cy="1200329"/>
          </a:xfrm>
          <a:prstGeom prst="rect">
            <a:avLst/>
          </a:prstGeom>
          <a:noFill/>
        </p:spPr>
        <p:txBody>
          <a:bodyPr wrap="square">
            <a:spAutoFit/>
          </a:bodyPr>
          <a:lstStyle/>
          <a:p>
            <a:r>
              <a:rPr lang="en-GB" sz="3600" b="1" dirty="0">
                <a:solidFill>
                  <a:schemeClr val="accent1">
                    <a:lumMod val="50000"/>
                  </a:schemeClr>
                </a:solidFill>
                <a:latin typeface="Arial" panose="020B0604020202020204" pitchFamily="34" charset="0"/>
                <a:cs typeface="Times New Roman" panose="02020603050405020304" pitchFamily="18" charset="0"/>
              </a:rPr>
              <a:t>The recovery of rare earths, critical raw materials for the EU​</a:t>
            </a:r>
            <a:endParaRPr lang="en-GB" sz="3400" dirty="0">
              <a:solidFill>
                <a:schemeClr val="accent1">
                  <a:lumMod val="50000"/>
                </a:schemeClr>
              </a:solidFill>
            </a:endParaRPr>
          </a:p>
        </p:txBody>
      </p:sp>
      <p:pic>
        <p:nvPicPr>
          <p:cNvPr id="21" name="Picture 5">
            <a:extLst>
              <a:ext uri="{FF2B5EF4-FFF2-40B4-BE49-F238E27FC236}">
                <a16:creationId xmlns:a16="http://schemas.microsoft.com/office/drawing/2014/main" id="{B578287B-7150-8C92-5D1F-336C8282B690}"/>
              </a:ext>
            </a:extLst>
          </p:cNvPr>
          <p:cNvPicPr>
            <a:picLocks noChangeAspect="1" noChangeArrowheads="1"/>
          </p:cNvPicPr>
          <p:nvPr/>
        </p:nvPicPr>
        <p:blipFill rotWithShape="1">
          <a:blip r:embed="rId5"/>
          <a:srcRect t="8648" r="12672" b="11738"/>
          <a:stretch/>
        </p:blipFill>
        <p:spPr bwMode="auto">
          <a:xfrm>
            <a:off x="6613461" y="1991302"/>
            <a:ext cx="5142524" cy="3408170"/>
          </a:xfrm>
          <a:prstGeom prst="round2DiagRect">
            <a:avLst>
              <a:gd name="adj1" fmla="val 16667"/>
              <a:gd name="adj2" fmla="val 0"/>
            </a:avLst>
          </a:prstGeom>
          <a:ln w="88900" cap="sq">
            <a:solidFill>
              <a:srgbClr val="FFFFFF"/>
            </a:solidFill>
            <a:miter lim="800000"/>
          </a:ln>
          <a:effectLst>
            <a:outerShdw blurRad="254000" algn="tl" rotWithShape="0">
              <a:schemeClr val="accent1">
                <a:lumMod val="75000"/>
                <a:alpha val="43000"/>
              </a:schemeClr>
            </a:outerShdw>
          </a:effectLst>
          <a:extLst>
            <a:ext uri="{909E8E84-426E-40DD-AFC4-6F175D3DCCD1}">
              <a14:hiddenFill xmlns:a14="http://schemas.microsoft.com/office/drawing/2010/main">
                <a:solidFill>
                  <a:srgbClr val="FFFFFF"/>
                </a:solidFill>
              </a14:hiddenFill>
            </a:ext>
          </a:extLst>
        </p:spPr>
      </p:pic>
      <p:sp>
        <p:nvSpPr>
          <p:cNvPr id="3" name="Elipse 2">
            <a:extLst>
              <a:ext uri="{FF2B5EF4-FFF2-40B4-BE49-F238E27FC236}">
                <a16:creationId xmlns:a16="http://schemas.microsoft.com/office/drawing/2014/main" id="{709246AF-92F7-1004-55D2-CF9EE0D6538D}"/>
              </a:ext>
            </a:extLst>
          </p:cNvPr>
          <p:cNvSpPr/>
          <p:nvPr/>
        </p:nvSpPr>
        <p:spPr>
          <a:xfrm>
            <a:off x="4427008" y="4183580"/>
            <a:ext cx="2431784" cy="2431784"/>
          </a:xfrm>
          <a:prstGeom prst="ellipse">
            <a:avLst/>
          </a:prstGeom>
          <a:solidFill>
            <a:schemeClr val="bg1"/>
          </a:solidFill>
          <a:ln>
            <a:solidFill>
              <a:schemeClr val="bg1"/>
            </a:solidFill>
          </a:ln>
          <a:effectLst>
            <a:outerShdw blurRad="487689" dist="203727" dir="5760000" sx="83914" sy="83914" algn="ctr" rotWithShape="0">
              <a:schemeClr val="accent1">
                <a:lumMod val="75000"/>
                <a:alpha val="80504"/>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descr="Imagen que contiene Logotipo&#10;&#10;El contenido generado por IA puede ser incorrecto.">
            <a:extLst>
              <a:ext uri="{FF2B5EF4-FFF2-40B4-BE49-F238E27FC236}">
                <a16:creationId xmlns:a16="http://schemas.microsoft.com/office/drawing/2014/main" id="{BCB0B4C8-C4CF-1F5D-713C-B5D48EF4CBF1}"/>
              </a:ext>
            </a:extLst>
          </p:cNvPr>
          <p:cNvPicPr>
            <a:picLocks noChangeAspect="1"/>
          </p:cNvPicPr>
          <p:nvPr/>
        </p:nvPicPr>
        <p:blipFill>
          <a:blip r:embed="rId6"/>
          <a:stretch>
            <a:fillRect/>
          </a:stretch>
        </p:blipFill>
        <p:spPr>
          <a:xfrm>
            <a:off x="4399837" y="4725969"/>
            <a:ext cx="2470073" cy="1382424"/>
          </a:xfrm>
          <a:prstGeom prst="rect">
            <a:avLst/>
          </a:prstGeom>
        </p:spPr>
      </p:pic>
    </p:spTree>
    <p:extLst>
      <p:ext uri="{BB962C8B-B14F-4D97-AF65-F5344CB8AC3E}">
        <p14:creationId xmlns:p14="http://schemas.microsoft.com/office/powerpoint/2010/main" val="1350704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11" name="Grupo 10">
            <a:extLst>
              <a:ext uri="{FF2B5EF4-FFF2-40B4-BE49-F238E27FC236}">
                <a16:creationId xmlns:a16="http://schemas.microsoft.com/office/drawing/2014/main" id="{7B52B274-4499-6BDF-FFD0-F7EF04045958}"/>
              </a:ext>
            </a:extLst>
          </p:cNvPr>
          <p:cNvGrpSpPr/>
          <p:nvPr/>
        </p:nvGrpSpPr>
        <p:grpSpPr>
          <a:xfrm>
            <a:off x="0" y="-10369"/>
            <a:ext cx="12192000" cy="6868373"/>
            <a:chOff x="0" y="-10369"/>
            <a:chExt cx="12192000" cy="6868373"/>
          </a:xfrm>
        </p:grpSpPr>
        <p:sp>
          <p:nvSpPr>
            <p:cNvPr id="12" name="Rectángulo 11">
              <a:extLst>
                <a:ext uri="{FF2B5EF4-FFF2-40B4-BE49-F238E27FC236}">
                  <a16:creationId xmlns:a16="http://schemas.microsoft.com/office/drawing/2014/main" id="{A9E4BDEA-6702-41D8-9073-87C0831F086A}"/>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50">
              <a:extLst>
                <a:ext uri="{FF2B5EF4-FFF2-40B4-BE49-F238E27FC236}">
                  <a16:creationId xmlns:a16="http://schemas.microsoft.com/office/drawing/2014/main" id="{47BFCA44-9763-83E7-BDD8-9FA63653F82F}"/>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5" name="Picture 8" descr="Blue text on a black background&#10;&#10;AI-generated content may be incorrect.">
              <a:extLst>
                <a:ext uri="{FF2B5EF4-FFF2-40B4-BE49-F238E27FC236}">
                  <a16:creationId xmlns:a16="http://schemas.microsoft.com/office/drawing/2014/main" id="{E08EDF55-2983-0D9C-6416-7094CE1A1165}"/>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6" name="Imagen 15" descr="Logotipo&#10;&#10;Descripción generada automáticamente">
              <a:extLst>
                <a:ext uri="{FF2B5EF4-FFF2-40B4-BE49-F238E27FC236}">
                  <a16:creationId xmlns:a16="http://schemas.microsoft.com/office/drawing/2014/main" id="{8F935A3E-AC48-7132-56E9-8FC8481BA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7" name="Conector recto 16">
              <a:extLst>
                <a:ext uri="{FF2B5EF4-FFF2-40B4-BE49-F238E27FC236}">
                  <a16:creationId xmlns:a16="http://schemas.microsoft.com/office/drawing/2014/main" id="{688D9543-F7D8-C8D2-B9D3-1CF73B1F83FE}"/>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3" name="Redondear rectángulo de una esquina 22">
            <a:extLst>
              <a:ext uri="{FF2B5EF4-FFF2-40B4-BE49-F238E27FC236}">
                <a16:creationId xmlns:a16="http://schemas.microsoft.com/office/drawing/2014/main" id="{B333385D-895A-4B58-64E8-DD313F82C023}"/>
              </a:ext>
            </a:extLst>
          </p:cNvPr>
          <p:cNvSpPr/>
          <p:nvPr/>
        </p:nvSpPr>
        <p:spPr>
          <a:xfrm rot="10800000" flipH="1">
            <a:off x="0" y="-6"/>
            <a:ext cx="9024567" cy="2546172"/>
          </a:xfrm>
          <a:prstGeom prst="round1Rect">
            <a:avLst/>
          </a:prstGeom>
          <a:solidFill>
            <a:srgbClr val="A4E28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22</a:t>
            </a:fld>
            <a:endParaRPr lang="en-IE"/>
          </a:p>
        </p:txBody>
      </p:sp>
      <p:sp>
        <p:nvSpPr>
          <p:cNvPr id="26" name="TextBox 2">
            <a:extLst>
              <a:ext uri="{FF2B5EF4-FFF2-40B4-BE49-F238E27FC236}">
                <a16:creationId xmlns:a16="http://schemas.microsoft.com/office/drawing/2014/main" id="{60EFEA57-9E08-1E74-878B-54A2C2EC56F9}"/>
              </a:ext>
            </a:extLst>
          </p:cNvPr>
          <p:cNvSpPr txBox="1"/>
          <p:nvPr/>
        </p:nvSpPr>
        <p:spPr>
          <a:xfrm>
            <a:off x="975468" y="534627"/>
            <a:ext cx="7073629" cy="1569660"/>
          </a:xfrm>
          <a:prstGeom prst="rect">
            <a:avLst/>
          </a:prstGeom>
          <a:noFill/>
        </p:spPr>
        <p:txBody>
          <a:bodyPr wrap="square">
            <a:spAutoFit/>
          </a:bodyPr>
          <a:lstStyle/>
          <a:p>
            <a:r>
              <a:rPr lang="pl-PL" altLang="en-US" sz="4800" b="1" err="1">
                <a:solidFill>
                  <a:schemeClr val="accent1">
                    <a:lumMod val="50000"/>
                  </a:schemeClr>
                </a:solidFill>
              </a:rPr>
              <a:t>Thank</a:t>
            </a:r>
            <a:r>
              <a:rPr lang="pl-PL" altLang="en-US" sz="4800" b="1">
                <a:solidFill>
                  <a:schemeClr val="accent1">
                    <a:lumMod val="50000"/>
                  </a:schemeClr>
                </a:solidFill>
              </a:rPr>
              <a:t> </a:t>
            </a:r>
            <a:r>
              <a:rPr lang="pl-PL" altLang="en-US" sz="4800" b="1" err="1">
                <a:solidFill>
                  <a:schemeClr val="accent1">
                    <a:lumMod val="50000"/>
                  </a:schemeClr>
                </a:solidFill>
              </a:rPr>
              <a:t>you</a:t>
            </a:r>
            <a:r>
              <a:rPr lang="pl-PL" altLang="en-US" sz="4800" b="1">
                <a:solidFill>
                  <a:schemeClr val="accent1">
                    <a:lumMod val="50000"/>
                  </a:schemeClr>
                </a:solidFill>
              </a:rPr>
              <a:t> </a:t>
            </a:r>
            <a:r>
              <a:rPr lang="pl-PL" altLang="en-US" sz="4800" b="1" err="1">
                <a:solidFill>
                  <a:schemeClr val="accent1">
                    <a:lumMod val="50000"/>
                  </a:schemeClr>
                </a:solidFill>
              </a:rPr>
              <a:t>very</a:t>
            </a:r>
            <a:r>
              <a:rPr lang="pl-PL" altLang="en-US" sz="4800" b="1">
                <a:solidFill>
                  <a:schemeClr val="accent1">
                    <a:lumMod val="50000"/>
                  </a:schemeClr>
                </a:solidFill>
              </a:rPr>
              <a:t> much for </a:t>
            </a:r>
            <a:r>
              <a:rPr lang="pl-PL" altLang="en-US" sz="4800" b="1" err="1">
                <a:solidFill>
                  <a:schemeClr val="accent1">
                    <a:lumMod val="50000"/>
                  </a:schemeClr>
                </a:solidFill>
              </a:rPr>
              <a:t>your</a:t>
            </a:r>
            <a:r>
              <a:rPr lang="pl-PL" altLang="en-US" sz="4800" b="1">
                <a:solidFill>
                  <a:schemeClr val="accent1">
                    <a:lumMod val="50000"/>
                  </a:schemeClr>
                </a:solidFill>
              </a:rPr>
              <a:t> </a:t>
            </a:r>
            <a:r>
              <a:rPr lang="pl-PL" altLang="en-US" sz="4800" b="1" err="1">
                <a:solidFill>
                  <a:schemeClr val="accent1">
                    <a:lumMod val="50000"/>
                  </a:schemeClr>
                </a:solidFill>
              </a:rPr>
              <a:t>attention</a:t>
            </a:r>
            <a:endParaRPr lang="en-IE" altLang="en-US" sz="4800" b="1">
              <a:solidFill>
                <a:schemeClr val="accent1">
                  <a:lumMod val="50000"/>
                </a:schemeClr>
              </a:solidFill>
            </a:endParaRPr>
          </a:p>
        </p:txBody>
      </p:sp>
      <p:pic>
        <p:nvPicPr>
          <p:cNvPr id="22" name="Picture 132">
            <a:extLst>
              <a:ext uri="{FF2B5EF4-FFF2-40B4-BE49-F238E27FC236}">
                <a16:creationId xmlns:a16="http://schemas.microsoft.com/office/drawing/2014/main" id="{0581A13F-C09D-A588-EF25-8CEE07F3B5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05154" y="2998540"/>
            <a:ext cx="5028975" cy="1146703"/>
          </a:xfrm>
          <a:prstGeom prst="rect">
            <a:avLst/>
          </a:prstGeom>
        </p:spPr>
      </p:pic>
      <p:sp>
        <p:nvSpPr>
          <p:cNvPr id="25" name="Content Placeholder 2">
            <a:extLst>
              <a:ext uri="{FF2B5EF4-FFF2-40B4-BE49-F238E27FC236}">
                <a16:creationId xmlns:a16="http://schemas.microsoft.com/office/drawing/2014/main" id="{17D6F39C-D0F4-4501-B2D9-4608A2A70CBD}"/>
              </a:ext>
            </a:extLst>
          </p:cNvPr>
          <p:cNvSpPr>
            <a:spLocks noGrp="1"/>
          </p:cNvSpPr>
          <p:nvPr>
            <p:ph idx="1"/>
          </p:nvPr>
        </p:nvSpPr>
        <p:spPr>
          <a:xfrm>
            <a:off x="2832857" y="4539658"/>
            <a:ext cx="6814364" cy="1290037"/>
          </a:xfrm>
        </p:spPr>
        <p:txBody>
          <a:bodyPr/>
          <a:lstStyle/>
          <a:p>
            <a:pPr marL="0" indent="0" algn="ctr">
              <a:spcBef>
                <a:spcPct val="0"/>
              </a:spcBef>
              <a:buClrTx/>
              <a:buNone/>
            </a:pPr>
            <a:r>
              <a:rPr lang="pl-PL" altLang="en-US" sz="4000">
                <a:hlinkClick r:id="rId6"/>
              </a:rPr>
              <a:t>www.</a:t>
            </a:r>
            <a:r>
              <a:rPr lang="es-ES" altLang="en-US" sz="4000" err="1">
                <a:hlinkClick r:id="rId6"/>
              </a:rPr>
              <a:t>greenjobs</a:t>
            </a:r>
            <a:r>
              <a:rPr lang="pl-PL" altLang="en-US" sz="4000">
                <a:hlinkClick r:id="rId6"/>
              </a:rPr>
              <a:t>project.eu</a:t>
            </a:r>
            <a:endParaRPr lang="en-GB"/>
          </a:p>
        </p:txBody>
      </p:sp>
    </p:spTree>
    <p:extLst>
      <p:ext uri="{BB962C8B-B14F-4D97-AF65-F5344CB8AC3E}">
        <p14:creationId xmlns:p14="http://schemas.microsoft.com/office/powerpoint/2010/main" val="3076604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8" name="Grupo 7">
            <a:extLst>
              <a:ext uri="{FF2B5EF4-FFF2-40B4-BE49-F238E27FC236}">
                <a16:creationId xmlns:a16="http://schemas.microsoft.com/office/drawing/2014/main" id="{15563768-3E5A-E06D-D3B1-A41A6D0D700B}"/>
              </a:ext>
            </a:extLst>
          </p:cNvPr>
          <p:cNvGrpSpPr/>
          <p:nvPr/>
        </p:nvGrpSpPr>
        <p:grpSpPr>
          <a:xfrm>
            <a:off x="0" y="-10369"/>
            <a:ext cx="12192000" cy="6868373"/>
            <a:chOff x="0" y="-10369"/>
            <a:chExt cx="12192000" cy="6868373"/>
          </a:xfrm>
        </p:grpSpPr>
        <p:sp>
          <p:nvSpPr>
            <p:cNvPr id="10" name="Rectángulo 9">
              <a:extLst>
                <a:ext uri="{FF2B5EF4-FFF2-40B4-BE49-F238E27FC236}">
                  <a16:creationId xmlns:a16="http://schemas.microsoft.com/office/drawing/2014/main" id="{B3BE8523-A1ED-60F7-4E1E-8C26AFCA638F}"/>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angle 50">
              <a:extLst>
                <a:ext uri="{FF2B5EF4-FFF2-40B4-BE49-F238E27FC236}">
                  <a16:creationId xmlns:a16="http://schemas.microsoft.com/office/drawing/2014/main" id="{299E8022-C8E4-7E80-8AD5-77221CB0ADEF}"/>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2" name="Picture 8" descr="Blue text on a black background&#10;&#10;AI-generated content may be incorrect.">
              <a:extLst>
                <a:ext uri="{FF2B5EF4-FFF2-40B4-BE49-F238E27FC236}">
                  <a16:creationId xmlns:a16="http://schemas.microsoft.com/office/drawing/2014/main" id="{AE75536F-6197-C31D-9DA8-79494FD96C78}"/>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3" name="Imagen 12" descr="Logotipo&#10;&#10;Descripción generada automáticamente">
              <a:extLst>
                <a:ext uri="{FF2B5EF4-FFF2-40B4-BE49-F238E27FC236}">
                  <a16:creationId xmlns:a16="http://schemas.microsoft.com/office/drawing/2014/main" id="{7ECE7D70-313D-96EA-96AB-EAC7D010EC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6" name="Conector recto 15">
              <a:extLst>
                <a:ext uri="{FF2B5EF4-FFF2-40B4-BE49-F238E27FC236}">
                  <a16:creationId xmlns:a16="http://schemas.microsoft.com/office/drawing/2014/main" id="{5B6A6202-CB05-6518-3F07-3D406BE8D5D8}"/>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9">
            <a:extLst>
              <a:ext uri="{FF2B5EF4-FFF2-40B4-BE49-F238E27FC236}">
                <a16:creationId xmlns:a16="http://schemas.microsoft.com/office/drawing/2014/main" id="{5C2528DE-335F-9A5D-3795-985456BE02B0}"/>
              </a:ext>
            </a:extLst>
          </p:cNvPr>
          <p:cNvSpPr/>
          <p:nvPr/>
        </p:nvSpPr>
        <p:spPr>
          <a:xfrm>
            <a:off x="593529" y="1347186"/>
            <a:ext cx="6598578" cy="4782112"/>
          </a:xfrm>
          <a:prstGeom prst="roundRect">
            <a:avLst>
              <a:gd name="adj" fmla="val 13266"/>
            </a:avLst>
          </a:prstGeom>
          <a:solidFill>
            <a:schemeClr val="bg1"/>
          </a:solidFill>
          <a:ln>
            <a:noFill/>
          </a:ln>
          <a:effectLst>
            <a:outerShdw blurRad="342900" dist="762481" dir="2700000" sx="91000" sy="91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3</a:t>
            </a:fld>
            <a:endParaRPr lang="en-IE"/>
          </a:p>
        </p:txBody>
      </p:sp>
      <p:pic>
        <p:nvPicPr>
          <p:cNvPr id="15" name="Picture 5">
            <a:extLst>
              <a:ext uri="{FF2B5EF4-FFF2-40B4-BE49-F238E27FC236}">
                <a16:creationId xmlns:a16="http://schemas.microsoft.com/office/drawing/2014/main" id="{61B9D660-077C-7C5F-B847-6CB5F8DD0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9080" y="1835635"/>
            <a:ext cx="6598277" cy="3712981"/>
          </a:xfrm>
          <a:prstGeom prst="round2DiagRect">
            <a:avLst>
              <a:gd name="adj1" fmla="val 16667"/>
              <a:gd name="adj2" fmla="val 0"/>
            </a:avLst>
          </a:prstGeom>
          <a:ln w="88900" cap="sq">
            <a:solidFill>
              <a:srgbClr val="FFFFFF"/>
            </a:solidFill>
            <a:miter lim="800000"/>
          </a:ln>
          <a:effectLst>
            <a:outerShdw blurRad="254000" algn="tl" rotWithShape="0">
              <a:schemeClr val="accent1">
                <a:lumMod val="75000"/>
                <a:alpha val="43000"/>
              </a:schemeClr>
            </a:outerShdw>
          </a:effectLst>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D26278FE-0EC9-C561-FB86-CB8B45F0EBF7}"/>
              </a:ext>
            </a:extLst>
          </p:cNvPr>
          <p:cNvSpPr txBox="1"/>
          <p:nvPr/>
        </p:nvSpPr>
        <p:spPr>
          <a:xfrm>
            <a:off x="914427" y="1672114"/>
            <a:ext cx="4012854" cy="4975080"/>
          </a:xfrm>
          <a:prstGeom prst="rect">
            <a:avLst/>
          </a:prstGeom>
          <a:noFill/>
        </p:spPr>
        <p:txBody>
          <a:bodyPr wrap="square">
            <a:spAutoFit/>
          </a:bodyPr>
          <a:lstStyle/>
          <a:p>
            <a:pPr>
              <a:lnSpc>
                <a:spcPct val="114000"/>
              </a:lnSpc>
              <a:tabLst>
                <a:tab pos="2690813" algn="l"/>
              </a:tabLst>
            </a:pPr>
            <a:r>
              <a:rPr lang="en-US" altLang="en-US" sz="2000" dirty="0"/>
              <a:t>There were no studies on repurposing end-of-life underground coal mines, leveraging their competitive advantages: </a:t>
            </a:r>
          </a:p>
          <a:p>
            <a:pPr>
              <a:lnSpc>
                <a:spcPct val="114000"/>
              </a:lnSpc>
              <a:tabLst>
                <a:tab pos="2690813" algn="l"/>
              </a:tabLst>
            </a:pPr>
            <a:endParaRPr lang="en-US" altLang="en-US" sz="2000" dirty="0"/>
          </a:p>
          <a:p>
            <a:pPr marL="285750" indent="-285750">
              <a:lnSpc>
                <a:spcPct val="114000"/>
              </a:lnSpc>
              <a:buFont typeface="Arial" panose="020B0604020202020204" pitchFamily="34" charset="0"/>
              <a:buChar char="•"/>
              <a:tabLst>
                <a:tab pos="2690813" algn="l"/>
              </a:tabLst>
            </a:pPr>
            <a:r>
              <a:rPr lang="en-US" altLang="en-US" sz="2000" dirty="0"/>
              <a:t>Mine water. </a:t>
            </a:r>
          </a:p>
          <a:p>
            <a:pPr marL="285750" indent="-285750">
              <a:lnSpc>
                <a:spcPct val="114000"/>
              </a:lnSpc>
              <a:buFont typeface="Arial" panose="020B0604020202020204" pitchFamily="34" charset="0"/>
              <a:buChar char="•"/>
              <a:tabLst>
                <a:tab pos="2690813" algn="l"/>
              </a:tabLst>
            </a:pPr>
            <a:r>
              <a:rPr lang="en-US" altLang="en-US" sz="2000" dirty="0"/>
              <a:t>Connections to the grid.</a:t>
            </a:r>
          </a:p>
          <a:p>
            <a:pPr marL="285750" indent="-285750">
              <a:lnSpc>
                <a:spcPct val="114000"/>
              </a:lnSpc>
              <a:buFont typeface="Arial" panose="020B0604020202020204" pitchFamily="34" charset="0"/>
              <a:buChar char="•"/>
              <a:tabLst>
                <a:tab pos="2690813" algn="l"/>
              </a:tabLst>
            </a:pPr>
            <a:r>
              <a:rPr lang="en-US" altLang="en-US" sz="2000" dirty="0"/>
              <a:t>Large waste heap areas.</a:t>
            </a:r>
          </a:p>
          <a:p>
            <a:pPr marL="285750" indent="-285750">
              <a:lnSpc>
                <a:spcPct val="114000"/>
              </a:lnSpc>
              <a:buFont typeface="Arial" panose="020B0604020202020204" pitchFamily="34" charset="0"/>
              <a:buChar char="•"/>
              <a:tabLst>
                <a:tab pos="2690813" algn="l"/>
              </a:tabLst>
            </a:pPr>
            <a:r>
              <a:rPr lang="en-US" altLang="en-US" sz="2000" dirty="0"/>
              <a:t>Very deep shafts and galleries. </a:t>
            </a:r>
          </a:p>
          <a:p>
            <a:pPr marL="285750" indent="-285750">
              <a:lnSpc>
                <a:spcPct val="114000"/>
              </a:lnSpc>
              <a:buFont typeface="Arial" panose="020B0604020202020204" pitchFamily="34" charset="0"/>
              <a:buChar char="•"/>
              <a:tabLst>
                <a:tab pos="2690813" algn="l"/>
              </a:tabLst>
            </a:pPr>
            <a:r>
              <a:rPr lang="en-US" altLang="en-US" sz="2000" dirty="0"/>
              <a:t>Fine coal waste.</a:t>
            </a:r>
          </a:p>
          <a:p>
            <a:pPr>
              <a:lnSpc>
                <a:spcPct val="114000"/>
              </a:lnSpc>
              <a:tabLst>
                <a:tab pos="2690813" algn="l"/>
              </a:tabLst>
            </a:pPr>
            <a:endParaRPr lang="en-US" altLang="en-US" sz="2000" dirty="0"/>
          </a:p>
          <a:p>
            <a:pPr>
              <a:lnSpc>
                <a:spcPct val="114000"/>
              </a:lnSpc>
              <a:tabLst>
                <a:tab pos="2690813" algn="l"/>
              </a:tabLst>
            </a:pPr>
            <a:endParaRPr lang="en-US" altLang="en-US" sz="2000" dirty="0"/>
          </a:p>
          <a:p>
            <a:pPr>
              <a:lnSpc>
                <a:spcPct val="114000"/>
              </a:lnSpc>
              <a:tabLst>
                <a:tab pos="2690813" algn="l"/>
              </a:tabLst>
            </a:pPr>
            <a:endParaRPr lang="en-US" altLang="en-US" sz="2000" dirty="0"/>
          </a:p>
        </p:txBody>
      </p:sp>
      <p:sp>
        <p:nvSpPr>
          <p:cNvPr id="3" name="TextBox 2">
            <a:extLst>
              <a:ext uri="{FF2B5EF4-FFF2-40B4-BE49-F238E27FC236}">
                <a16:creationId xmlns:a16="http://schemas.microsoft.com/office/drawing/2014/main" id="{C24FA64B-3DEE-06DB-6FB6-4B1A735E705E}"/>
              </a:ext>
            </a:extLst>
          </p:cNvPr>
          <p:cNvSpPr txBox="1"/>
          <p:nvPr/>
        </p:nvSpPr>
        <p:spPr>
          <a:xfrm>
            <a:off x="403677" y="350426"/>
            <a:ext cx="5692323" cy="646331"/>
          </a:xfrm>
          <a:prstGeom prst="rect">
            <a:avLst/>
          </a:prstGeom>
          <a:noFill/>
        </p:spPr>
        <p:txBody>
          <a:bodyPr wrap="square">
            <a:spAutoFit/>
          </a:bodyPr>
          <a:lstStyle/>
          <a:p>
            <a:r>
              <a:rPr lang="en-GB" sz="3600" b="1">
                <a:solidFill>
                  <a:schemeClr val="accent1">
                    <a:lumMod val="50000"/>
                  </a:schemeClr>
                </a:solidFill>
                <a:latin typeface="Arial" panose="020B0604020202020204" pitchFamily="34" charset="0"/>
                <a:cs typeface="Times New Roman" panose="02020603050405020304" pitchFamily="18" charset="0"/>
              </a:rPr>
              <a:t>Problem identification</a:t>
            </a:r>
            <a:endParaRPr lang="en-GB" sz="3400">
              <a:solidFill>
                <a:schemeClr val="accent1">
                  <a:lumMod val="50000"/>
                </a:schemeClr>
              </a:solidFill>
            </a:endParaRPr>
          </a:p>
        </p:txBody>
      </p:sp>
    </p:spTree>
    <p:extLst>
      <p:ext uri="{BB962C8B-B14F-4D97-AF65-F5344CB8AC3E}">
        <p14:creationId xmlns:p14="http://schemas.microsoft.com/office/powerpoint/2010/main" val="3976961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31" name="Grupo 30">
            <a:extLst>
              <a:ext uri="{FF2B5EF4-FFF2-40B4-BE49-F238E27FC236}">
                <a16:creationId xmlns:a16="http://schemas.microsoft.com/office/drawing/2014/main" id="{13C8C4F6-6D20-343D-7D3E-B8E3467E0B6F}"/>
              </a:ext>
            </a:extLst>
          </p:cNvPr>
          <p:cNvGrpSpPr/>
          <p:nvPr/>
        </p:nvGrpSpPr>
        <p:grpSpPr>
          <a:xfrm>
            <a:off x="0" y="-10369"/>
            <a:ext cx="12192000" cy="6868373"/>
            <a:chOff x="0" y="-10369"/>
            <a:chExt cx="12192000" cy="6868373"/>
          </a:xfrm>
        </p:grpSpPr>
        <p:sp>
          <p:nvSpPr>
            <p:cNvPr id="32" name="Rectángulo 31">
              <a:extLst>
                <a:ext uri="{FF2B5EF4-FFF2-40B4-BE49-F238E27FC236}">
                  <a16:creationId xmlns:a16="http://schemas.microsoft.com/office/drawing/2014/main" id="{29F08997-DA6A-E420-3DB4-4A0BA96948C6}"/>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angle 50">
              <a:extLst>
                <a:ext uri="{FF2B5EF4-FFF2-40B4-BE49-F238E27FC236}">
                  <a16:creationId xmlns:a16="http://schemas.microsoft.com/office/drawing/2014/main" id="{A6F2EB60-48FA-EE77-52DE-6FE0A2357E2B}"/>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34" name="Picture 8" descr="Blue text on a black background&#10;&#10;AI-generated content may be incorrect.">
              <a:extLst>
                <a:ext uri="{FF2B5EF4-FFF2-40B4-BE49-F238E27FC236}">
                  <a16:creationId xmlns:a16="http://schemas.microsoft.com/office/drawing/2014/main" id="{9D1C261D-D396-832E-9BAF-2448F4F83E35}"/>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35" name="Imagen 34" descr="Logotipo&#10;&#10;Descripción generada automáticamente">
              <a:extLst>
                <a:ext uri="{FF2B5EF4-FFF2-40B4-BE49-F238E27FC236}">
                  <a16:creationId xmlns:a16="http://schemas.microsoft.com/office/drawing/2014/main" id="{1DFF0B2A-F7BD-476F-857F-180CA8CCFE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36" name="Conector recto 35">
              <a:extLst>
                <a:ext uri="{FF2B5EF4-FFF2-40B4-BE49-F238E27FC236}">
                  <a16:creationId xmlns:a16="http://schemas.microsoft.com/office/drawing/2014/main" id="{74DD9A3F-7A8E-4688-5969-700AE2E996FD}"/>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9">
            <a:extLst>
              <a:ext uri="{FF2B5EF4-FFF2-40B4-BE49-F238E27FC236}">
                <a16:creationId xmlns:a16="http://schemas.microsoft.com/office/drawing/2014/main" id="{5C2528DE-335F-9A5D-3795-985456BE02B0}"/>
              </a:ext>
            </a:extLst>
          </p:cNvPr>
          <p:cNvSpPr/>
          <p:nvPr/>
        </p:nvSpPr>
        <p:spPr>
          <a:xfrm>
            <a:off x="593529" y="1347185"/>
            <a:ext cx="5893332" cy="3407695"/>
          </a:xfrm>
          <a:prstGeom prst="roundRect">
            <a:avLst>
              <a:gd name="adj" fmla="val 13266"/>
            </a:avLst>
          </a:prstGeom>
          <a:solidFill>
            <a:schemeClr val="bg1"/>
          </a:solidFill>
          <a:ln>
            <a:noFill/>
          </a:ln>
          <a:effectLst>
            <a:outerShdw blurRad="342900" dist="762481" dir="2700000" sx="91000" sy="91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4</a:t>
            </a:fld>
            <a:endParaRPr lang="en-IE"/>
          </a:p>
        </p:txBody>
      </p:sp>
      <p:sp>
        <p:nvSpPr>
          <p:cNvPr id="19" name="CuadroTexto 18">
            <a:extLst>
              <a:ext uri="{FF2B5EF4-FFF2-40B4-BE49-F238E27FC236}">
                <a16:creationId xmlns:a16="http://schemas.microsoft.com/office/drawing/2014/main" id="{D26278FE-0EC9-C561-FB86-CB8B45F0EBF7}"/>
              </a:ext>
            </a:extLst>
          </p:cNvPr>
          <p:cNvSpPr txBox="1"/>
          <p:nvPr/>
        </p:nvSpPr>
        <p:spPr>
          <a:xfrm>
            <a:off x="1108217" y="2056955"/>
            <a:ext cx="3814700" cy="2168158"/>
          </a:xfrm>
          <a:prstGeom prst="rect">
            <a:avLst/>
          </a:prstGeom>
          <a:noFill/>
        </p:spPr>
        <p:txBody>
          <a:bodyPr wrap="square">
            <a:spAutoFit/>
          </a:bodyPr>
          <a:lstStyle/>
          <a:p>
            <a:pPr>
              <a:lnSpc>
                <a:spcPct val="114000"/>
              </a:lnSpc>
              <a:tabLst>
                <a:tab pos="2690813" algn="l"/>
              </a:tabLst>
            </a:pPr>
            <a:r>
              <a:rPr lang="en-US" altLang="en-US" sz="2000" dirty="0"/>
              <a:t>A Virtual Power Plant business plan where the energy locally produced will be sold to the grid or to companies located near the mines (e.g., Eco-industrial parks). </a:t>
            </a:r>
          </a:p>
        </p:txBody>
      </p:sp>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5692323" cy="646331"/>
          </a:xfrm>
          <a:prstGeom prst="rect">
            <a:avLst/>
          </a:prstGeom>
          <a:noFill/>
        </p:spPr>
        <p:txBody>
          <a:bodyPr wrap="square">
            <a:spAutoFit/>
          </a:bodyPr>
          <a:lstStyle/>
          <a:p>
            <a:r>
              <a:rPr lang="en-GB" sz="3600" b="1">
                <a:solidFill>
                  <a:schemeClr val="accent1">
                    <a:lumMod val="50000"/>
                  </a:schemeClr>
                </a:solidFill>
                <a:latin typeface="Arial" panose="020B0604020202020204" pitchFamily="34" charset="0"/>
                <a:cs typeface="Times New Roman" panose="02020603050405020304" pitchFamily="18" charset="0"/>
              </a:rPr>
              <a:t>Main results 1/4</a:t>
            </a:r>
            <a:endParaRPr lang="en-GB" sz="3400">
              <a:solidFill>
                <a:schemeClr val="accent1">
                  <a:lumMod val="50000"/>
                </a:schemeClr>
              </a:solidFill>
            </a:endParaRPr>
          </a:p>
        </p:txBody>
      </p:sp>
      <p:pic>
        <p:nvPicPr>
          <p:cNvPr id="28" name="Picture 5">
            <a:extLst>
              <a:ext uri="{FF2B5EF4-FFF2-40B4-BE49-F238E27FC236}">
                <a16:creationId xmlns:a16="http://schemas.microsoft.com/office/drawing/2014/main" id="{59BD4395-2D6B-A86A-4321-286BEC935975}"/>
              </a:ext>
            </a:extLst>
          </p:cNvPr>
          <p:cNvPicPr>
            <a:picLocks noChangeAspect="1" noChangeArrowheads="1"/>
          </p:cNvPicPr>
          <p:nvPr/>
        </p:nvPicPr>
        <p:blipFill>
          <a:blip r:embed="rId5"/>
          <a:srcRect/>
          <a:stretch/>
        </p:blipFill>
        <p:spPr bwMode="auto">
          <a:xfrm>
            <a:off x="5598510" y="1544530"/>
            <a:ext cx="6198847" cy="3994181"/>
          </a:xfrm>
          <a:prstGeom prst="round2DiagRect">
            <a:avLst>
              <a:gd name="adj1" fmla="val 16667"/>
              <a:gd name="adj2" fmla="val 0"/>
            </a:avLst>
          </a:prstGeom>
          <a:ln w="88900" cap="sq">
            <a:solidFill>
              <a:srgbClr val="FFFFFF"/>
            </a:solidFill>
            <a:miter lim="800000"/>
          </a:ln>
          <a:effectLst>
            <a:outerShdw blurRad="254000" algn="tl" rotWithShape="0">
              <a:schemeClr val="accent1">
                <a:lumMod val="75000"/>
                <a:alpha val="43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50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15" name="Grupo 14">
            <a:extLst>
              <a:ext uri="{FF2B5EF4-FFF2-40B4-BE49-F238E27FC236}">
                <a16:creationId xmlns:a16="http://schemas.microsoft.com/office/drawing/2014/main" id="{D1F84512-E897-8360-D9BC-4CC4283E847D}"/>
              </a:ext>
            </a:extLst>
          </p:cNvPr>
          <p:cNvGrpSpPr/>
          <p:nvPr/>
        </p:nvGrpSpPr>
        <p:grpSpPr>
          <a:xfrm>
            <a:off x="0" y="-10369"/>
            <a:ext cx="12192000" cy="6868373"/>
            <a:chOff x="0" y="-10369"/>
            <a:chExt cx="12192000" cy="6868373"/>
          </a:xfrm>
        </p:grpSpPr>
        <p:sp>
          <p:nvSpPr>
            <p:cNvPr id="13" name="Rectángulo 12">
              <a:extLst>
                <a:ext uri="{FF2B5EF4-FFF2-40B4-BE49-F238E27FC236}">
                  <a16:creationId xmlns:a16="http://schemas.microsoft.com/office/drawing/2014/main" id="{2A18825A-BA8D-3A9D-55D6-A9F3D1B7FEB2}"/>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50">
              <a:extLst>
                <a:ext uri="{FF2B5EF4-FFF2-40B4-BE49-F238E27FC236}">
                  <a16:creationId xmlns:a16="http://schemas.microsoft.com/office/drawing/2014/main" id="{52AB5D3D-541C-DD76-686C-F7A1F63D96FA}"/>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7" name="Picture 8" descr="Blue text on a black background&#10;&#10;AI-generated content may be incorrect.">
              <a:extLst>
                <a:ext uri="{FF2B5EF4-FFF2-40B4-BE49-F238E27FC236}">
                  <a16:creationId xmlns:a16="http://schemas.microsoft.com/office/drawing/2014/main" id="{623E59D0-8834-60F9-49D8-985692FDD317}"/>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1" name="Imagen 10" descr="Logotipo&#10;&#10;Descripción generada automáticamente">
              <a:extLst>
                <a:ext uri="{FF2B5EF4-FFF2-40B4-BE49-F238E27FC236}">
                  <a16:creationId xmlns:a16="http://schemas.microsoft.com/office/drawing/2014/main" id="{23387D14-B187-CD72-4A56-44740F27E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4" name="Conector recto 13">
              <a:extLst>
                <a:ext uri="{FF2B5EF4-FFF2-40B4-BE49-F238E27FC236}">
                  <a16:creationId xmlns:a16="http://schemas.microsoft.com/office/drawing/2014/main" id="{A0698EF5-3B90-A158-29B0-8EABB6EBD271}"/>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0" name="Conector recto 9">
            <a:extLst>
              <a:ext uri="{FF2B5EF4-FFF2-40B4-BE49-F238E27FC236}">
                <a16:creationId xmlns:a16="http://schemas.microsoft.com/office/drawing/2014/main" id="{08310A22-05B6-5ABA-3345-53B026289CA7}"/>
              </a:ext>
            </a:extLst>
          </p:cNvPr>
          <p:cNvCxnSpPr/>
          <p:nvPr/>
        </p:nvCxnSpPr>
        <p:spPr>
          <a:xfrm>
            <a:off x="10488704" y="5906446"/>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Rectangle: Rounded Corners 9">
            <a:extLst>
              <a:ext uri="{FF2B5EF4-FFF2-40B4-BE49-F238E27FC236}">
                <a16:creationId xmlns:a16="http://schemas.microsoft.com/office/drawing/2014/main" id="{5C2528DE-335F-9A5D-3795-985456BE02B0}"/>
              </a:ext>
            </a:extLst>
          </p:cNvPr>
          <p:cNvSpPr/>
          <p:nvPr/>
        </p:nvSpPr>
        <p:spPr>
          <a:xfrm>
            <a:off x="570154" y="1176798"/>
            <a:ext cx="11340193" cy="4652893"/>
          </a:xfrm>
          <a:prstGeom prst="roundRect">
            <a:avLst>
              <a:gd name="adj" fmla="val 8844"/>
            </a:avLst>
          </a:prstGeom>
          <a:solidFill>
            <a:schemeClr val="bg1"/>
          </a:solidFill>
          <a:ln>
            <a:noFill/>
          </a:ln>
          <a:effectLst>
            <a:outerShdw blurRad="342900" dist="762481" dir="2700000" sx="91000" sy="91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5</a:t>
            </a:fld>
            <a:endParaRPr lang="en-IE"/>
          </a:p>
        </p:txBody>
      </p:sp>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6807534" cy="1200329"/>
          </a:xfrm>
          <a:prstGeom prst="rect">
            <a:avLst/>
          </a:prstGeom>
          <a:noFill/>
        </p:spPr>
        <p:txBody>
          <a:bodyPr wrap="square">
            <a:spAutoFit/>
          </a:bodyPr>
          <a:lstStyle/>
          <a:p>
            <a:r>
              <a:rPr lang="en-GB" sz="3600" b="1" dirty="0">
                <a:solidFill>
                  <a:schemeClr val="accent1">
                    <a:lumMod val="50000"/>
                  </a:schemeClr>
                </a:solidFill>
                <a:latin typeface="Arial" panose="020B0604020202020204" pitchFamily="34" charset="0"/>
                <a:cs typeface="Times New Roman" panose="02020603050405020304" pitchFamily="18" charset="0"/>
              </a:rPr>
              <a:t>The </a:t>
            </a:r>
            <a:r>
              <a:rPr lang="en-GB" sz="3600" b="1" dirty="0" err="1">
                <a:solidFill>
                  <a:schemeClr val="accent1">
                    <a:lumMod val="50000"/>
                  </a:schemeClr>
                </a:solidFill>
                <a:latin typeface="Arial" panose="020B0604020202020204" pitchFamily="34" charset="0"/>
                <a:cs typeface="Times New Roman" panose="02020603050405020304" pitchFamily="18" charset="0"/>
              </a:rPr>
              <a:t>Bobrek</a:t>
            </a:r>
            <a:r>
              <a:rPr lang="en-GB" sz="3600" b="1" dirty="0">
                <a:solidFill>
                  <a:schemeClr val="accent1">
                    <a:lumMod val="50000"/>
                  </a:schemeClr>
                </a:solidFill>
                <a:latin typeface="Arial" panose="020B0604020202020204" pitchFamily="34" charset="0"/>
                <a:cs typeface="Times New Roman" panose="02020603050405020304" pitchFamily="18" charset="0"/>
              </a:rPr>
              <a:t> – </a:t>
            </a:r>
            <a:r>
              <a:rPr lang="en-GB" sz="3600" b="1" dirty="0" err="1">
                <a:solidFill>
                  <a:schemeClr val="accent1">
                    <a:lumMod val="50000"/>
                  </a:schemeClr>
                </a:solidFill>
                <a:latin typeface="Arial" panose="020B0604020202020204" pitchFamily="34" charset="0"/>
                <a:cs typeface="Times New Roman" panose="02020603050405020304" pitchFamily="18" charset="0"/>
              </a:rPr>
              <a:t>Piekary</a:t>
            </a:r>
            <a:r>
              <a:rPr lang="en-GB" sz="3600" b="1" dirty="0">
                <a:solidFill>
                  <a:schemeClr val="accent1">
                    <a:lumMod val="50000"/>
                  </a:schemeClr>
                </a:solidFill>
                <a:latin typeface="Arial" panose="020B0604020202020204" pitchFamily="34" charset="0"/>
                <a:cs typeface="Times New Roman" panose="02020603050405020304" pitchFamily="18" charset="0"/>
              </a:rPr>
              <a:t> mine ​</a:t>
            </a:r>
          </a:p>
          <a:p>
            <a:endParaRPr lang="en-GB" sz="3600" b="1" dirty="0">
              <a:solidFill>
                <a:schemeClr val="accent1">
                  <a:lumMod val="50000"/>
                </a:schemeClr>
              </a:solidFill>
              <a:latin typeface="Arial" panose="020B0604020202020204" pitchFamily="34" charset="0"/>
              <a:cs typeface="Times New Roman" panose="02020603050405020304" pitchFamily="18" charset="0"/>
            </a:endParaRPr>
          </a:p>
        </p:txBody>
      </p:sp>
      <p:pic>
        <p:nvPicPr>
          <p:cNvPr id="3" name="Obraz 2">
            <a:extLst>
              <a:ext uri="{FF2B5EF4-FFF2-40B4-BE49-F238E27FC236}">
                <a16:creationId xmlns:a16="http://schemas.microsoft.com/office/drawing/2014/main" id="{41A9810B-8745-71D0-D24D-FE4607E843B1}"/>
              </a:ext>
            </a:extLst>
          </p:cNvPr>
          <p:cNvPicPr>
            <a:picLocks noChangeAspect="1"/>
          </p:cNvPicPr>
          <p:nvPr/>
        </p:nvPicPr>
        <p:blipFill>
          <a:blip r:embed="rId5"/>
          <a:stretch>
            <a:fillRect/>
          </a:stretch>
        </p:blipFill>
        <p:spPr>
          <a:xfrm>
            <a:off x="900420" y="1404905"/>
            <a:ext cx="8262940" cy="4135814"/>
          </a:xfrm>
          <a:prstGeom prst="rect">
            <a:avLst/>
          </a:prstGeom>
        </p:spPr>
      </p:pic>
      <p:sp>
        <p:nvSpPr>
          <p:cNvPr id="18" name="Rectangle: Diagonal Corners Rounded 10">
            <a:extLst>
              <a:ext uri="{FF2B5EF4-FFF2-40B4-BE49-F238E27FC236}">
                <a16:creationId xmlns:a16="http://schemas.microsoft.com/office/drawing/2014/main" id="{FD1EE521-C901-2EA2-CF2A-CEA41B50A991}"/>
              </a:ext>
            </a:extLst>
          </p:cNvPr>
          <p:cNvSpPr/>
          <p:nvPr/>
        </p:nvSpPr>
        <p:spPr>
          <a:xfrm rot="10800000" flipV="1">
            <a:off x="795452" y="1427764"/>
            <a:ext cx="1639138" cy="1027104"/>
          </a:xfrm>
          <a:prstGeom prst="round2DiagRect">
            <a:avLst>
              <a:gd name="adj1" fmla="val 14966"/>
              <a:gd name="adj2" fmla="val 34174"/>
            </a:avLst>
          </a:prstGeom>
          <a:noFill/>
          <a:ln w="60325">
            <a:solidFill>
              <a:srgbClr val="92D050"/>
            </a:solidFill>
          </a:ln>
          <a:effectLst>
            <a:outerShdw blurRad="230671" dist="50800" dir="7876858" sx="97000" sy="97000" algn="ctr" rotWithShape="0">
              <a:schemeClr val="bg1">
                <a:lumMod val="75000"/>
                <a:alpha val="4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Rectangle: Diagonal Corners Rounded 10">
            <a:extLst>
              <a:ext uri="{FF2B5EF4-FFF2-40B4-BE49-F238E27FC236}">
                <a16:creationId xmlns:a16="http://schemas.microsoft.com/office/drawing/2014/main" id="{A6FB273E-2CEF-B165-2DAB-A68B375FB48E}"/>
              </a:ext>
            </a:extLst>
          </p:cNvPr>
          <p:cNvSpPr/>
          <p:nvPr/>
        </p:nvSpPr>
        <p:spPr>
          <a:xfrm rot="10800000" flipV="1">
            <a:off x="6961795" y="1387633"/>
            <a:ext cx="1639138" cy="1027104"/>
          </a:xfrm>
          <a:prstGeom prst="round2DiagRect">
            <a:avLst>
              <a:gd name="adj1" fmla="val 14966"/>
              <a:gd name="adj2" fmla="val 34174"/>
            </a:avLst>
          </a:prstGeom>
          <a:noFill/>
          <a:ln w="60325">
            <a:solidFill>
              <a:srgbClr val="92D050"/>
            </a:solidFill>
          </a:ln>
          <a:effectLst>
            <a:outerShdw blurRad="230671" dist="50800" dir="7876858" sx="97000" sy="97000" algn="ctr" rotWithShape="0">
              <a:schemeClr val="bg1">
                <a:lumMod val="75000"/>
                <a:alpha val="4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dondear rectángulo de una esquina 3">
            <a:extLst>
              <a:ext uri="{FF2B5EF4-FFF2-40B4-BE49-F238E27FC236}">
                <a16:creationId xmlns:a16="http://schemas.microsoft.com/office/drawing/2014/main" id="{172F5366-C832-C3C8-0F01-E5B6A2203C7B}"/>
              </a:ext>
            </a:extLst>
          </p:cNvPr>
          <p:cNvSpPr/>
          <p:nvPr/>
        </p:nvSpPr>
        <p:spPr>
          <a:xfrm>
            <a:off x="9501043" y="2345766"/>
            <a:ext cx="2480356" cy="2243218"/>
          </a:xfrm>
          <a:prstGeom prst="round1Rect">
            <a:avLst/>
          </a:prstGeom>
          <a:solidFill>
            <a:srgbClr val="A4E28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C6F92445-9F84-C49B-1DD6-F9D407577BF4}"/>
              </a:ext>
            </a:extLst>
          </p:cNvPr>
          <p:cNvSpPr txBox="1"/>
          <p:nvPr/>
        </p:nvSpPr>
        <p:spPr>
          <a:xfrm>
            <a:off x="9673368" y="2557659"/>
            <a:ext cx="2129302" cy="2031325"/>
          </a:xfrm>
          <a:prstGeom prst="rect">
            <a:avLst/>
          </a:prstGeom>
          <a:noFill/>
        </p:spPr>
        <p:txBody>
          <a:bodyPr wrap="square">
            <a:spAutoFit/>
          </a:bodyPr>
          <a:lstStyle/>
          <a:p>
            <a:r>
              <a:rPr lang="es-ES" sz="1800" dirty="0" err="1">
                <a:solidFill>
                  <a:schemeClr val="tx1"/>
                </a:solidFill>
              </a:rPr>
              <a:t>The</a:t>
            </a:r>
            <a:r>
              <a:rPr lang="es-ES" sz="1800" dirty="0">
                <a:solidFill>
                  <a:schemeClr val="tx1"/>
                </a:solidFill>
              </a:rPr>
              <a:t> </a:t>
            </a:r>
            <a:r>
              <a:rPr lang="es-ES" sz="1800" dirty="0" err="1">
                <a:solidFill>
                  <a:schemeClr val="tx1"/>
                </a:solidFill>
              </a:rPr>
              <a:t>temperature</a:t>
            </a:r>
            <a:r>
              <a:rPr lang="es-ES" sz="1800" dirty="0">
                <a:solidFill>
                  <a:schemeClr val="tx1"/>
                </a:solidFill>
              </a:rPr>
              <a:t> </a:t>
            </a:r>
            <a:r>
              <a:rPr lang="es-ES" sz="1800" dirty="0" err="1">
                <a:solidFill>
                  <a:schemeClr val="tx1"/>
                </a:solidFill>
              </a:rPr>
              <a:t>of</a:t>
            </a:r>
            <a:r>
              <a:rPr lang="es-ES" sz="1800" dirty="0">
                <a:solidFill>
                  <a:schemeClr val="tx1"/>
                </a:solidFill>
              </a:rPr>
              <a:t> </a:t>
            </a:r>
            <a:r>
              <a:rPr lang="es-ES" sz="1800" dirty="0" err="1">
                <a:solidFill>
                  <a:schemeClr val="tx1"/>
                </a:solidFill>
              </a:rPr>
              <a:t>the</a:t>
            </a:r>
            <a:r>
              <a:rPr lang="es-ES" sz="1800" dirty="0">
                <a:solidFill>
                  <a:schemeClr val="tx1"/>
                </a:solidFill>
              </a:rPr>
              <a:t> mine </a:t>
            </a:r>
            <a:r>
              <a:rPr lang="es-ES" sz="1800" dirty="0" err="1">
                <a:solidFill>
                  <a:schemeClr val="tx1"/>
                </a:solidFill>
              </a:rPr>
              <a:t>water</a:t>
            </a:r>
            <a:r>
              <a:rPr lang="es-ES" sz="1800" dirty="0">
                <a:solidFill>
                  <a:schemeClr val="tx1"/>
                </a:solidFill>
              </a:rPr>
              <a:t> </a:t>
            </a:r>
            <a:r>
              <a:rPr lang="es-ES" sz="1800" dirty="0" err="1">
                <a:solidFill>
                  <a:schemeClr val="tx1"/>
                </a:solidFill>
              </a:rPr>
              <a:t>is</a:t>
            </a:r>
            <a:r>
              <a:rPr lang="es-ES" sz="1800" dirty="0">
                <a:solidFill>
                  <a:schemeClr val="tx1"/>
                </a:solidFill>
              </a:rPr>
              <a:t> more </a:t>
            </a:r>
            <a:r>
              <a:rPr lang="es-ES" sz="1800" dirty="0" err="1">
                <a:solidFill>
                  <a:schemeClr val="tx1"/>
                </a:solidFill>
              </a:rPr>
              <a:t>than</a:t>
            </a:r>
            <a:r>
              <a:rPr lang="es-ES" sz="1800" dirty="0">
                <a:solidFill>
                  <a:schemeClr val="tx1"/>
                </a:solidFill>
              </a:rPr>
              <a:t> 25 °C, </a:t>
            </a:r>
            <a:r>
              <a:rPr lang="es-ES" sz="1800" dirty="0" err="1">
                <a:solidFill>
                  <a:schemeClr val="tx1"/>
                </a:solidFill>
              </a:rPr>
              <a:t>with</a:t>
            </a:r>
            <a:r>
              <a:rPr lang="es-ES" sz="1800" dirty="0">
                <a:solidFill>
                  <a:schemeClr val="tx1"/>
                </a:solidFill>
              </a:rPr>
              <a:t> a </a:t>
            </a:r>
            <a:r>
              <a:rPr lang="es-ES" sz="1800" dirty="0" err="1">
                <a:solidFill>
                  <a:schemeClr val="tx1"/>
                </a:solidFill>
              </a:rPr>
              <a:t>pumping</a:t>
            </a:r>
            <a:r>
              <a:rPr lang="es-ES" sz="1800" dirty="0">
                <a:solidFill>
                  <a:schemeClr val="tx1"/>
                </a:solidFill>
              </a:rPr>
              <a:t> </a:t>
            </a:r>
            <a:r>
              <a:rPr lang="es-ES" sz="1800" dirty="0" err="1">
                <a:solidFill>
                  <a:schemeClr val="tx1"/>
                </a:solidFill>
              </a:rPr>
              <a:t>capacity</a:t>
            </a:r>
            <a:r>
              <a:rPr lang="es-ES" sz="1800" dirty="0">
                <a:solidFill>
                  <a:schemeClr val="tx1"/>
                </a:solidFill>
              </a:rPr>
              <a:t>: &gt; 5,000 m</a:t>
            </a:r>
            <a:r>
              <a:rPr lang="es-ES" sz="1800" baseline="30000" dirty="0">
                <a:solidFill>
                  <a:schemeClr val="tx1"/>
                </a:solidFill>
              </a:rPr>
              <a:t>3</a:t>
            </a:r>
            <a:r>
              <a:rPr lang="es-ES" sz="1800" dirty="0">
                <a:solidFill>
                  <a:schemeClr val="tx1"/>
                </a:solidFill>
              </a:rPr>
              <a:t>/</a:t>
            </a:r>
            <a:r>
              <a:rPr lang="es-ES" sz="1800" dirty="0" err="1">
                <a:solidFill>
                  <a:schemeClr val="tx1"/>
                </a:solidFill>
              </a:rPr>
              <a:t>day</a:t>
            </a:r>
            <a:endParaRPr lang="es-ES" sz="1800" dirty="0">
              <a:solidFill>
                <a:schemeClr val="tx1"/>
              </a:solidFill>
            </a:endParaRPr>
          </a:p>
          <a:p>
            <a:endParaRPr lang="es-ES" sz="1800" dirty="0"/>
          </a:p>
        </p:txBody>
      </p:sp>
    </p:spTree>
    <p:extLst>
      <p:ext uri="{BB962C8B-B14F-4D97-AF65-F5344CB8AC3E}">
        <p14:creationId xmlns:p14="http://schemas.microsoft.com/office/powerpoint/2010/main" val="2541173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45" name="Grupo 44">
            <a:extLst>
              <a:ext uri="{FF2B5EF4-FFF2-40B4-BE49-F238E27FC236}">
                <a16:creationId xmlns:a16="http://schemas.microsoft.com/office/drawing/2014/main" id="{E3FB0EEA-D492-B284-865A-5DF79937F03E}"/>
              </a:ext>
            </a:extLst>
          </p:cNvPr>
          <p:cNvGrpSpPr/>
          <p:nvPr/>
        </p:nvGrpSpPr>
        <p:grpSpPr>
          <a:xfrm>
            <a:off x="0" y="-10369"/>
            <a:ext cx="12192000" cy="6868373"/>
            <a:chOff x="0" y="-10369"/>
            <a:chExt cx="12192000" cy="6868373"/>
          </a:xfrm>
        </p:grpSpPr>
        <p:sp>
          <p:nvSpPr>
            <p:cNvPr id="46" name="Rectángulo 45">
              <a:extLst>
                <a:ext uri="{FF2B5EF4-FFF2-40B4-BE49-F238E27FC236}">
                  <a16:creationId xmlns:a16="http://schemas.microsoft.com/office/drawing/2014/main" id="{B79A0DC4-0D13-C87B-2269-750325CE69B1}"/>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Rectangle 50">
              <a:extLst>
                <a:ext uri="{FF2B5EF4-FFF2-40B4-BE49-F238E27FC236}">
                  <a16:creationId xmlns:a16="http://schemas.microsoft.com/office/drawing/2014/main" id="{8730BE1A-6981-7E26-423E-552B2F65A5E1}"/>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48" name="Picture 8" descr="Blue text on a black background&#10;&#10;AI-generated content may be incorrect.">
              <a:extLst>
                <a:ext uri="{FF2B5EF4-FFF2-40B4-BE49-F238E27FC236}">
                  <a16:creationId xmlns:a16="http://schemas.microsoft.com/office/drawing/2014/main" id="{720E69D7-7E99-0C7B-2DC6-84F749A3C889}"/>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49" name="Imagen 48" descr="Logotipo&#10;&#10;Descripción generada automáticamente">
              <a:extLst>
                <a:ext uri="{FF2B5EF4-FFF2-40B4-BE49-F238E27FC236}">
                  <a16:creationId xmlns:a16="http://schemas.microsoft.com/office/drawing/2014/main" id="{34F8A1DF-4D85-E9F2-2666-622A275E92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50" name="Conector recto 49">
              <a:extLst>
                <a:ext uri="{FF2B5EF4-FFF2-40B4-BE49-F238E27FC236}">
                  <a16:creationId xmlns:a16="http://schemas.microsoft.com/office/drawing/2014/main" id="{1676B032-3591-094B-25D2-621987BCBC87}"/>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 name="Redondear rectángulo de una esquina 3">
            <a:extLst>
              <a:ext uri="{FF2B5EF4-FFF2-40B4-BE49-F238E27FC236}">
                <a16:creationId xmlns:a16="http://schemas.microsoft.com/office/drawing/2014/main" id="{7E0B6396-E2FA-D3DF-192A-5C8463C5E73C}"/>
              </a:ext>
            </a:extLst>
          </p:cNvPr>
          <p:cNvSpPr/>
          <p:nvPr/>
        </p:nvSpPr>
        <p:spPr>
          <a:xfrm flipH="1">
            <a:off x="530516" y="1490301"/>
            <a:ext cx="3677082" cy="2306499"/>
          </a:xfrm>
          <a:prstGeom prst="round1Rect">
            <a:avLst/>
          </a:prstGeom>
          <a:solidFill>
            <a:srgbClr val="A4E28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dondear rectángulo de una esquina 2">
            <a:extLst>
              <a:ext uri="{FF2B5EF4-FFF2-40B4-BE49-F238E27FC236}">
                <a16:creationId xmlns:a16="http://schemas.microsoft.com/office/drawing/2014/main" id="{18BCA493-5DE7-8073-A0D5-F6F810D1A80D}"/>
              </a:ext>
            </a:extLst>
          </p:cNvPr>
          <p:cNvSpPr/>
          <p:nvPr/>
        </p:nvSpPr>
        <p:spPr>
          <a:xfrm rot="10800000" flipH="1">
            <a:off x="7560129" y="3428998"/>
            <a:ext cx="4343274" cy="2306499"/>
          </a:xfrm>
          <a:prstGeom prst="round1Rect">
            <a:avLst/>
          </a:prstGeom>
          <a:solidFill>
            <a:srgbClr val="A4E28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5" name="Imagen 24" descr="Vista de una ciudad desde lo alto de una colina&#10;&#10;El contenido generado por IA puede ser incorrecto.">
            <a:extLst>
              <a:ext uri="{FF2B5EF4-FFF2-40B4-BE49-F238E27FC236}">
                <a16:creationId xmlns:a16="http://schemas.microsoft.com/office/drawing/2014/main" id="{AC4EF539-52E0-E7B5-95F9-85FD1BC50539}"/>
              </a:ext>
            </a:extLst>
          </p:cNvPr>
          <p:cNvPicPr>
            <a:picLocks noChangeAspect="1"/>
          </p:cNvPicPr>
          <p:nvPr/>
        </p:nvPicPr>
        <p:blipFill>
          <a:blip r:embed="rId5"/>
          <a:stretch>
            <a:fillRect/>
          </a:stretch>
        </p:blipFill>
        <p:spPr>
          <a:xfrm>
            <a:off x="602282" y="2301519"/>
            <a:ext cx="6143752" cy="3455860"/>
          </a:xfrm>
          <a:prstGeom prst="round2DiagRect">
            <a:avLst>
              <a:gd name="adj1" fmla="val 16667"/>
              <a:gd name="adj2" fmla="val 0"/>
            </a:avLst>
          </a:prstGeom>
          <a:ln w="88900" cap="sq">
            <a:solidFill>
              <a:srgbClr val="FFFFFF"/>
            </a:solidFill>
            <a:miter lim="800000"/>
          </a:ln>
          <a:effectLst>
            <a:outerShdw blurRad="254000" algn="tl" rotWithShape="0">
              <a:schemeClr val="accent1">
                <a:lumMod val="75000"/>
                <a:alpha val="43000"/>
              </a:schemeClr>
            </a:outerShdw>
          </a:effectLst>
        </p:spPr>
      </p:pic>
      <p:pic>
        <p:nvPicPr>
          <p:cNvPr id="27" name="Imagen 26" descr="Un campo con árboles&#10;&#10;El contenido generado por IA puede ser incorrecto.">
            <a:extLst>
              <a:ext uri="{FF2B5EF4-FFF2-40B4-BE49-F238E27FC236}">
                <a16:creationId xmlns:a16="http://schemas.microsoft.com/office/drawing/2014/main" id="{4E5FEEF9-8B07-AAB2-9C39-C118769273EC}"/>
              </a:ext>
            </a:extLst>
          </p:cNvPr>
          <p:cNvPicPr>
            <a:picLocks noChangeAspect="1"/>
          </p:cNvPicPr>
          <p:nvPr/>
        </p:nvPicPr>
        <p:blipFill>
          <a:blip r:embed="rId6"/>
          <a:stretch>
            <a:fillRect/>
          </a:stretch>
        </p:blipFill>
        <p:spPr>
          <a:xfrm>
            <a:off x="5782671" y="1490301"/>
            <a:ext cx="6027368" cy="3377068"/>
          </a:xfrm>
          <a:prstGeom prst="round2DiagRect">
            <a:avLst>
              <a:gd name="adj1" fmla="val 16667"/>
              <a:gd name="adj2" fmla="val 0"/>
            </a:avLst>
          </a:prstGeom>
          <a:ln w="88900" cap="sq">
            <a:solidFill>
              <a:srgbClr val="FFFFFF"/>
            </a:solidFill>
            <a:miter lim="800000"/>
          </a:ln>
          <a:effectLst>
            <a:outerShdw blurRad="254000" algn="tl" rotWithShape="0">
              <a:schemeClr val="accent1">
                <a:lumMod val="75000"/>
                <a:alpha val="43000"/>
              </a:schemeClr>
            </a:outerShdw>
          </a:effectLst>
        </p:spPr>
      </p:pic>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6</a:t>
            </a:fld>
            <a:endParaRPr lang="en-IE"/>
          </a:p>
        </p:txBody>
      </p:sp>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6807534" cy="1200329"/>
          </a:xfrm>
          <a:prstGeom prst="rect">
            <a:avLst/>
          </a:prstGeom>
          <a:noFill/>
        </p:spPr>
        <p:txBody>
          <a:bodyPr wrap="square">
            <a:spAutoFit/>
          </a:bodyPr>
          <a:lstStyle/>
          <a:p>
            <a:r>
              <a:rPr lang="en-GB" sz="3600" b="1">
                <a:solidFill>
                  <a:schemeClr val="accent1">
                    <a:lumMod val="50000"/>
                  </a:schemeClr>
                </a:solidFill>
                <a:latin typeface="Arial" panose="020B0604020202020204" pitchFamily="34" charset="0"/>
                <a:cs typeface="Times New Roman" panose="02020603050405020304" pitchFamily="18" charset="0"/>
              </a:rPr>
              <a:t>The </a:t>
            </a:r>
            <a:r>
              <a:rPr lang="en-GB" sz="3600" b="1" err="1">
                <a:solidFill>
                  <a:schemeClr val="accent1">
                    <a:lumMod val="50000"/>
                  </a:schemeClr>
                </a:solidFill>
                <a:latin typeface="Arial" panose="020B0604020202020204" pitchFamily="34" charset="0"/>
                <a:cs typeface="Times New Roman" panose="02020603050405020304" pitchFamily="18" charset="0"/>
              </a:rPr>
              <a:t>Bobrek</a:t>
            </a:r>
            <a:r>
              <a:rPr lang="en-GB" sz="3600" b="1">
                <a:solidFill>
                  <a:schemeClr val="accent1">
                    <a:lumMod val="50000"/>
                  </a:schemeClr>
                </a:solidFill>
                <a:latin typeface="Arial" panose="020B0604020202020204" pitchFamily="34" charset="0"/>
                <a:cs typeface="Times New Roman" panose="02020603050405020304" pitchFamily="18" charset="0"/>
              </a:rPr>
              <a:t> – </a:t>
            </a:r>
            <a:r>
              <a:rPr lang="en-GB" sz="3600" b="1" err="1">
                <a:solidFill>
                  <a:schemeClr val="accent1">
                    <a:lumMod val="50000"/>
                  </a:schemeClr>
                </a:solidFill>
                <a:latin typeface="Arial" panose="020B0604020202020204" pitchFamily="34" charset="0"/>
                <a:cs typeface="Times New Roman" panose="02020603050405020304" pitchFamily="18" charset="0"/>
              </a:rPr>
              <a:t>Piekary</a:t>
            </a:r>
            <a:r>
              <a:rPr lang="en-GB" sz="3600" b="1">
                <a:solidFill>
                  <a:schemeClr val="accent1">
                    <a:lumMod val="50000"/>
                  </a:schemeClr>
                </a:solidFill>
                <a:latin typeface="Arial" panose="020B0604020202020204" pitchFamily="34" charset="0"/>
                <a:cs typeface="Times New Roman" panose="02020603050405020304" pitchFamily="18" charset="0"/>
              </a:rPr>
              <a:t> mine ​</a:t>
            </a:r>
          </a:p>
          <a:p>
            <a:endParaRPr lang="en-GB" sz="3600" b="1">
              <a:solidFill>
                <a:schemeClr val="accent1">
                  <a:lumMod val="50000"/>
                </a:schemeClr>
              </a:solidFill>
              <a:latin typeface="Arial" panose="020B0604020202020204" pitchFamily="34" charset="0"/>
              <a:cs typeface="Times New Roman" panose="02020603050405020304" pitchFamily="18" charset="0"/>
            </a:endParaRPr>
          </a:p>
        </p:txBody>
      </p:sp>
      <p:sp>
        <p:nvSpPr>
          <p:cNvPr id="30" name="CuadroTexto 29">
            <a:extLst>
              <a:ext uri="{FF2B5EF4-FFF2-40B4-BE49-F238E27FC236}">
                <a16:creationId xmlns:a16="http://schemas.microsoft.com/office/drawing/2014/main" id="{5C811F79-9B1F-414C-4A14-E7F0A483A8AF}"/>
              </a:ext>
            </a:extLst>
          </p:cNvPr>
          <p:cNvSpPr txBox="1"/>
          <p:nvPr/>
        </p:nvSpPr>
        <p:spPr>
          <a:xfrm>
            <a:off x="8359796" y="5128670"/>
            <a:ext cx="3229922" cy="615553"/>
          </a:xfrm>
          <a:prstGeom prst="rect">
            <a:avLst/>
          </a:prstGeom>
          <a:noFill/>
        </p:spPr>
        <p:txBody>
          <a:bodyPr wrap="square">
            <a:spAutoFit/>
          </a:bodyPr>
          <a:lstStyle/>
          <a:p>
            <a:r>
              <a:rPr lang="es-ES" sz="1800" dirty="0">
                <a:solidFill>
                  <a:schemeClr val="tx1"/>
                </a:solidFill>
              </a:rPr>
              <a:t>Ignacy </a:t>
            </a:r>
            <a:r>
              <a:rPr lang="es-ES" sz="1800" dirty="0" err="1">
                <a:solidFill>
                  <a:schemeClr val="tx1"/>
                </a:solidFill>
              </a:rPr>
              <a:t>Shaft</a:t>
            </a:r>
            <a:r>
              <a:rPr lang="es-ES" sz="1800" dirty="0">
                <a:solidFill>
                  <a:schemeClr val="tx1"/>
                </a:solidFill>
              </a:rPr>
              <a:t> </a:t>
            </a:r>
            <a:r>
              <a:rPr lang="es-ES" sz="1800" dirty="0" err="1">
                <a:solidFill>
                  <a:schemeClr val="tx1"/>
                </a:solidFill>
              </a:rPr>
              <a:t>of</a:t>
            </a:r>
            <a:r>
              <a:rPr lang="es-ES" sz="1800" dirty="0">
                <a:solidFill>
                  <a:schemeClr val="tx1"/>
                </a:solidFill>
              </a:rPr>
              <a:t> </a:t>
            </a:r>
            <a:r>
              <a:rPr lang="es-ES" sz="1800" dirty="0" err="1">
                <a:solidFill>
                  <a:schemeClr val="tx1"/>
                </a:solidFill>
              </a:rPr>
              <a:t>Bobrek</a:t>
            </a:r>
            <a:r>
              <a:rPr lang="es-ES" sz="1800" dirty="0">
                <a:solidFill>
                  <a:schemeClr val="tx1"/>
                </a:solidFill>
              </a:rPr>
              <a:t> mine</a:t>
            </a:r>
          </a:p>
          <a:p>
            <a:endParaRPr lang="es-ES" sz="1600" dirty="0">
              <a:solidFill>
                <a:schemeClr val="tx1"/>
              </a:solidFill>
            </a:endParaRPr>
          </a:p>
        </p:txBody>
      </p:sp>
      <p:sp>
        <p:nvSpPr>
          <p:cNvPr id="35" name="CuadroTexto 34">
            <a:extLst>
              <a:ext uri="{FF2B5EF4-FFF2-40B4-BE49-F238E27FC236}">
                <a16:creationId xmlns:a16="http://schemas.microsoft.com/office/drawing/2014/main" id="{D0CE9FB3-8B3C-4A33-FC23-BCC43A580B29}"/>
              </a:ext>
            </a:extLst>
          </p:cNvPr>
          <p:cNvSpPr txBox="1"/>
          <p:nvPr/>
        </p:nvSpPr>
        <p:spPr>
          <a:xfrm>
            <a:off x="1204626" y="1675575"/>
            <a:ext cx="2129302" cy="381708"/>
          </a:xfrm>
          <a:prstGeom prst="rect">
            <a:avLst/>
          </a:prstGeom>
          <a:noFill/>
        </p:spPr>
        <p:txBody>
          <a:bodyPr wrap="square">
            <a:spAutoFit/>
          </a:bodyPr>
          <a:lstStyle/>
          <a:p>
            <a:pPr algn="ctr">
              <a:lnSpc>
                <a:spcPct val="114000"/>
              </a:lnSpc>
              <a:tabLst>
                <a:tab pos="2690813" algn="l"/>
              </a:tabLst>
            </a:pPr>
            <a:r>
              <a:rPr lang="en-US" altLang="en-US" sz="1800" dirty="0" err="1">
                <a:solidFill>
                  <a:schemeClr val="tx1"/>
                </a:solidFill>
              </a:rPr>
              <a:t>Bobrek</a:t>
            </a:r>
            <a:r>
              <a:rPr lang="en-US" altLang="en-US" sz="1800" dirty="0">
                <a:solidFill>
                  <a:schemeClr val="tx1"/>
                </a:solidFill>
              </a:rPr>
              <a:t> coal mine</a:t>
            </a:r>
          </a:p>
        </p:txBody>
      </p:sp>
    </p:spTree>
    <p:extLst>
      <p:ext uri="{BB962C8B-B14F-4D97-AF65-F5344CB8AC3E}">
        <p14:creationId xmlns:p14="http://schemas.microsoft.com/office/powerpoint/2010/main" val="1013504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11" name="Grupo 10">
            <a:extLst>
              <a:ext uri="{FF2B5EF4-FFF2-40B4-BE49-F238E27FC236}">
                <a16:creationId xmlns:a16="http://schemas.microsoft.com/office/drawing/2014/main" id="{7B52B274-4499-6BDF-FFD0-F7EF04045958}"/>
              </a:ext>
            </a:extLst>
          </p:cNvPr>
          <p:cNvGrpSpPr/>
          <p:nvPr/>
        </p:nvGrpSpPr>
        <p:grpSpPr>
          <a:xfrm>
            <a:off x="0" y="-10369"/>
            <a:ext cx="12192000" cy="6868373"/>
            <a:chOff x="0" y="-10369"/>
            <a:chExt cx="12192000" cy="6868373"/>
          </a:xfrm>
        </p:grpSpPr>
        <p:sp>
          <p:nvSpPr>
            <p:cNvPr id="12" name="Rectángulo 11">
              <a:extLst>
                <a:ext uri="{FF2B5EF4-FFF2-40B4-BE49-F238E27FC236}">
                  <a16:creationId xmlns:a16="http://schemas.microsoft.com/office/drawing/2014/main" id="{A9E4BDEA-6702-41D8-9073-87C0831F086A}"/>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50">
              <a:extLst>
                <a:ext uri="{FF2B5EF4-FFF2-40B4-BE49-F238E27FC236}">
                  <a16:creationId xmlns:a16="http://schemas.microsoft.com/office/drawing/2014/main" id="{47BFCA44-9763-83E7-BDD8-9FA63653F82F}"/>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5" name="Picture 8" descr="Blue text on a black background&#10;&#10;AI-generated content may be incorrect.">
              <a:extLst>
                <a:ext uri="{FF2B5EF4-FFF2-40B4-BE49-F238E27FC236}">
                  <a16:creationId xmlns:a16="http://schemas.microsoft.com/office/drawing/2014/main" id="{E08EDF55-2983-0D9C-6416-7094CE1A1165}"/>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6" name="Imagen 15" descr="Logotipo&#10;&#10;Descripción generada automáticamente">
              <a:extLst>
                <a:ext uri="{FF2B5EF4-FFF2-40B4-BE49-F238E27FC236}">
                  <a16:creationId xmlns:a16="http://schemas.microsoft.com/office/drawing/2014/main" id="{8F935A3E-AC48-7132-56E9-8FC8481BA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7" name="Conector recto 16">
              <a:extLst>
                <a:ext uri="{FF2B5EF4-FFF2-40B4-BE49-F238E27FC236}">
                  <a16:creationId xmlns:a16="http://schemas.microsoft.com/office/drawing/2014/main" id="{688D9543-F7D8-C8D2-B9D3-1CF73B1F83FE}"/>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9">
            <a:extLst>
              <a:ext uri="{FF2B5EF4-FFF2-40B4-BE49-F238E27FC236}">
                <a16:creationId xmlns:a16="http://schemas.microsoft.com/office/drawing/2014/main" id="{5C2528DE-335F-9A5D-3795-985456BE02B0}"/>
              </a:ext>
            </a:extLst>
          </p:cNvPr>
          <p:cNvSpPr/>
          <p:nvPr/>
        </p:nvSpPr>
        <p:spPr>
          <a:xfrm>
            <a:off x="593529" y="1347185"/>
            <a:ext cx="5893332" cy="3407695"/>
          </a:xfrm>
          <a:prstGeom prst="roundRect">
            <a:avLst>
              <a:gd name="adj" fmla="val 13266"/>
            </a:avLst>
          </a:prstGeom>
          <a:solidFill>
            <a:schemeClr val="bg1"/>
          </a:solidFill>
          <a:ln>
            <a:noFill/>
          </a:ln>
          <a:effectLst>
            <a:outerShdw blurRad="342900" dist="762481" dir="2700000" sx="91000" sy="91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7</a:t>
            </a:fld>
            <a:endParaRPr lang="en-IE"/>
          </a:p>
        </p:txBody>
      </p:sp>
      <p:sp>
        <p:nvSpPr>
          <p:cNvPr id="19" name="CuadroTexto 18">
            <a:extLst>
              <a:ext uri="{FF2B5EF4-FFF2-40B4-BE49-F238E27FC236}">
                <a16:creationId xmlns:a16="http://schemas.microsoft.com/office/drawing/2014/main" id="{D26278FE-0EC9-C561-FB86-CB8B45F0EBF7}"/>
              </a:ext>
            </a:extLst>
          </p:cNvPr>
          <p:cNvSpPr txBox="1"/>
          <p:nvPr/>
        </p:nvSpPr>
        <p:spPr>
          <a:xfrm>
            <a:off x="1127620" y="1892174"/>
            <a:ext cx="2994429" cy="2519023"/>
          </a:xfrm>
          <a:prstGeom prst="rect">
            <a:avLst/>
          </a:prstGeom>
          <a:noFill/>
        </p:spPr>
        <p:txBody>
          <a:bodyPr wrap="square">
            <a:spAutoFit/>
          </a:bodyPr>
          <a:lstStyle/>
          <a:p>
            <a:pPr>
              <a:lnSpc>
                <a:spcPct val="114000"/>
              </a:lnSpc>
              <a:tabLst>
                <a:tab pos="2690813" algn="l"/>
              </a:tabLst>
            </a:pPr>
            <a:r>
              <a:rPr lang="en-US" altLang="en-US" sz="2000" dirty="0"/>
              <a:t>A business plan for a Green Hydrogen Plant, where renewable hydrogen will be produced by electrolysis of mine water and green electricity.</a:t>
            </a:r>
          </a:p>
        </p:txBody>
      </p:sp>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4545513" cy="646331"/>
          </a:xfrm>
          <a:prstGeom prst="rect">
            <a:avLst/>
          </a:prstGeom>
          <a:noFill/>
        </p:spPr>
        <p:txBody>
          <a:bodyPr wrap="square">
            <a:spAutoFit/>
          </a:bodyPr>
          <a:lstStyle/>
          <a:p>
            <a:r>
              <a:rPr lang="en-GB" sz="3600" b="1" dirty="0">
                <a:solidFill>
                  <a:schemeClr val="accent1">
                    <a:lumMod val="50000"/>
                  </a:schemeClr>
                </a:solidFill>
                <a:latin typeface="Arial" panose="020B0604020202020204" pitchFamily="34" charset="0"/>
                <a:cs typeface="Times New Roman" panose="02020603050405020304" pitchFamily="18" charset="0"/>
              </a:rPr>
              <a:t>Main results 2/4</a:t>
            </a:r>
            <a:endParaRPr lang="en-GB" sz="3400" dirty="0">
              <a:solidFill>
                <a:schemeClr val="accent1">
                  <a:lumMod val="50000"/>
                </a:schemeClr>
              </a:solidFill>
            </a:endParaRPr>
          </a:p>
        </p:txBody>
      </p:sp>
      <p:pic>
        <p:nvPicPr>
          <p:cNvPr id="4" name="Picture 5">
            <a:extLst>
              <a:ext uri="{FF2B5EF4-FFF2-40B4-BE49-F238E27FC236}">
                <a16:creationId xmlns:a16="http://schemas.microsoft.com/office/drawing/2014/main" id="{E9C51AE7-3C15-D8D7-8F12-8580CFBA8472}"/>
              </a:ext>
            </a:extLst>
          </p:cNvPr>
          <p:cNvPicPr>
            <a:picLocks noChangeAspect="1" noChangeArrowheads="1"/>
          </p:cNvPicPr>
          <p:nvPr/>
        </p:nvPicPr>
        <p:blipFill>
          <a:blip r:embed="rId5"/>
          <a:srcRect/>
          <a:stretch/>
        </p:blipFill>
        <p:spPr bwMode="auto">
          <a:xfrm>
            <a:off x="4733083" y="1556078"/>
            <a:ext cx="7064274" cy="3974267"/>
          </a:xfrm>
          <a:prstGeom prst="round2DiagRect">
            <a:avLst>
              <a:gd name="adj1" fmla="val 16667"/>
              <a:gd name="adj2" fmla="val 0"/>
            </a:avLst>
          </a:prstGeom>
          <a:ln w="88900" cap="sq">
            <a:solidFill>
              <a:srgbClr val="FFFFFF"/>
            </a:solidFill>
            <a:miter lim="800000"/>
          </a:ln>
          <a:effectLst>
            <a:outerShdw blurRad="254000" algn="tl" rotWithShape="0">
              <a:schemeClr val="bg2">
                <a:lumMod val="25000"/>
                <a:alpha val="43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775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11" name="Grupo 10">
            <a:extLst>
              <a:ext uri="{FF2B5EF4-FFF2-40B4-BE49-F238E27FC236}">
                <a16:creationId xmlns:a16="http://schemas.microsoft.com/office/drawing/2014/main" id="{7B52B274-4499-6BDF-FFD0-F7EF04045958}"/>
              </a:ext>
            </a:extLst>
          </p:cNvPr>
          <p:cNvGrpSpPr/>
          <p:nvPr/>
        </p:nvGrpSpPr>
        <p:grpSpPr>
          <a:xfrm>
            <a:off x="0" y="-10369"/>
            <a:ext cx="12192000" cy="6868373"/>
            <a:chOff x="0" y="-10369"/>
            <a:chExt cx="12192000" cy="6868373"/>
          </a:xfrm>
        </p:grpSpPr>
        <p:sp>
          <p:nvSpPr>
            <p:cNvPr id="12" name="Rectángulo 11">
              <a:extLst>
                <a:ext uri="{FF2B5EF4-FFF2-40B4-BE49-F238E27FC236}">
                  <a16:creationId xmlns:a16="http://schemas.microsoft.com/office/drawing/2014/main" id="{A9E4BDEA-6702-41D8-9073-87C0831F086A}"/>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50">
              <a:extLst>
                <a:ext uri="{FF2B5EF4-FFF2-40B4-BE49-F238E27FC236}">
                  <a16:creationId xmlns:a16="http://schemas.microsoft.com/office/drawing/2014/main" id="{47BFCA44-9763-83E7-BDD8-9FA63653F82F}"/>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5" name="Picture 8" descr="Blue text on a black background&#10;&#10;AI-generated content may be incorrect.">
              <a:extLst>
                <a:ext uri="{FF2B5EF4-FFF2-40B4-BE49-F238E27FC236}">
                  <a16:creationId xmlns:a16="http://schemas.microsoft.com/office/drawing/2014/main" id="{E08EDF55-2983-0D9C-6416-7094CE1A1165}"/>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6" name="Imagen 15" descr="Logotipo&#10;&#10;Descripción generada automáticamente">
              <a:extLst>
                <a:ext uri="{FF2B5EF4-FFF2-40B4-BE49-F238E27FC236}">
                  <a16:creationId xmlns:a16="http://schemas.microsoft.com/office/drawing/2014/main" id="{8F935A3E-AC48-7132-56E9-8FC8481BA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7" name="Conector recto 16">
              <a:extLst>
                <a:ext uri="{FF2B5EF4-FFF2-40B4-BE49-F238E27FC236}">
                  <a16:creationId xmlns:a16="http://schemas.microsoft.com/office/drawing/2014/main" id="{688D9543-F7D8-C8D2-B9D3-1CF73B1F83FE}"/>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9">
            <a:extLst>
              <a:ext uri="{FF2B5EF4-FFF2-40B4-BE49-F238E27FC236}">
                <a16:creationId xmlns:a16="http://schemas.microsoft.com/office/drawing/2014/main" id="{5C2528DE-335F-9A5D-3795-985456BE02B0}"/>
              </a:ext>
            </a:extLst>
          </p:cNvPr>
          <p:cNvSpPr/>
          <p:nvPr/>
        </p:nvSpPr>
        <p:spPr>
          <a:xfrm>
            <a:off x="593529" y="1347185"/>
            <a:ext cx="5893332" cy="4724074"/>
          </a:xfrm>
          <a:prstGeom prst="roundRect">
            <a:avLst>
              <a:gd name="adj" fmla="val 13266"/>
            </a:avLst>
          </a:prstGeom>
          <a:solidFill>
            <a:schemeClr val="bg1"/>
          </a:solidFill>
          <a:ln>
            <a:noFill/>
          </a:ln>
          <a:effectLst>
            <a:outerShdw blurRad="342900" dist="762481" dir="2700000" sx="91000" sy="91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8</a:t>
            </a:fld>
            <a:endParaRPr lang="en-IE"/>
          </a:p>
        </p:txBody>
      </p:sp>
      <p:sp>
        <p:nvSpPr>
          <p:cNvPr id="19" name="CuadroTexto 18">
            <a:extLst>
              <a:ext uri="{FF2B5EF4-FFF2-40B4-BE49-F238E27FC236}">
                <a16:creationId xmlns:a16="http://schemas.microsoft.com/office/drawing/2014/main" id="{D26278FE-0EC9-C561-FB86-CB8B45F0EBF7}"/>
              </a:ext>
            </a:extLst>
          </p:cNvPr>
          <p:cNvSpPr txBox="1"/>
          <p:nvPr/>
        </p:nvSpPr>
        <p:spPr>
          <a:xfrm>
            <a:off x="1127620" y="1892174"/>
            <a:ext cx="3570110" cy="3922484"/>
          </a:xfrm>
          <a:prstGeom prst="rect">
            <a:avLst/>
          </a:prstGeom>
          <a:noFill/>
        </p:spPr>
        <p:txBody>
          <a:bodyPr wrap="square">
            <a:spAutoFit/>
          </a:bodyPr>
          <a:lstStyle/>
          <a:p>
            <a:pPr>
              <a:lnSpc>
                <a:spcPct val="114000"/>
              </a:lnSpc>
              <a:tabLst>
                <a:tab pos="2690813" algn="l"/>
              </a:tabLst>
            </a:pPr>
            <a:r>
              <a:rPr lang="en-US" altLang="en-US" sz="2000" dirty="0"/>
              <a:t>The Mine-to-H2 Big-ticket project will repurpose a former coal mine (</a:t>
            </a:r>
            <a:r>
              <a:rPr lang="en-US" altLang="en-US" sz="2000" dirty="0" err="1"/>
              <a:t>Fondón</a:t>
            </a:r>
            <a:r>
              <a:rPr lang="en-US" altLang="en-US" sz="2000" dirty="0"/>
              <a:t> mine of HUNOSA) through a 2.5 MW Green Hydrogen Plant, scalable up to 5 MW, where green hydrogen for the passenger road transport sector will be produced using circular economy actions.</a:t>
            </a:r>
          </a:p>
          <a:p>
            <a:pPr>
              <a:lnSpc>
                <a:spcPct val="114000"/>
              </a:lnSpc>
              <a:tabLst>
                <a:tab pos="2690813" algn="l"/>
              </a:tabLst>
            </a:pPr>
            <a:endParaRPr lang="en-US" altLang="en-US" sz="2000" dirty="0"/>
          </a:p>
        </p:txBody>
      </p:sp>
      <p:pic>
        <p:nvPicPr>
          <p:cNvPr id="3" name="Imagen 2" descr="Una casa en construcción&#10;&#10;El contenido generado por IA puede ser incorrecto.">
            <a:extLst>
              <a:ext uri="{FF2B5EF4-FFF2-40B4-BE49-F238E27FC236}">
                <a16:creationId xmlns:a16="http://schemas.microsoft.com/office/drawing/2014/main" id="{ED5A2EF8-C520-FDA0-E3B1-DDE0D6530D87}"/>
              </a:ext>
            </a:extLst>
          </p:cNvPr>
          <p:cNvPicPr>
            <a:picLocks noChangeAspect="1"/>
          </p:cNvPicPr>
          <p:nvPr/>
        </p:nvPicPr>
        <p:blipFill>
          <a:blip r:embed="rId5"/>
          <a:stretch>
            <a:fillRect/>
          </a:stretch>
        </p:blipFill>
        <p:spPr>
          <a:xfrm>
            <a:off x="4979084" y="1998607"/>
            <a:ext cx="6833277" cy="3309868"/>
          </a:xfrm>
          <a:prstGeom prst="round2DiagRect">
            <a:avLst>
              <a:gd name="adj1" fmla="val 16667"/>
              <a:gd name="adj2" fmla="val 0"/>
            </a:avLst>
          </a:prstGeom>
          <a:ln w="88900" cap="sq">
            <a:solidFill>
              <a:srgbClr val="FFFFFF"/>
            </a:solidFill>
            <a:miter lim="800000"/>
          </a:ln>
          <a:effectLst>
            <a:outerShdw blurRad="254000" algn="tl" rotWithShape="0">
              <a:schemeClr val="accent1">
                <a:lumMod val="75000"/>
                <a:alpha val="43000"/>
              </a:schemeClr>
            </a:outerShdw>
          </a:effectLst>
        </p:spPr>
      </p:pic>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7152146" cy="646331"/>
          </a:xfrm>
          <a:prstGeom prst="rect">
            <a:avLst/>
          </a:prstGeom>
          <a:noFill/>
        </p:spPr>
        <p:txBody>
          <a:bodyPr wrap="square">
            <a:spAutoFit/>
          </a:bodyPr>
          <a:lstStyle/>
          <a:p>
            <a:r>
              <a:rPr lang="en-GB" sz="3600" b="1" dirty="0">
                <a:solidFill>
                  <a:schemeClr val="accent1">
                    <a:lumMod val="50000"/>
                  </a:schemeClr>
                </a:solidFill>
                <a:latin typeface="Arial" panose="020B0604020202020204" pitchFamily="34" charset="0"/>
                <a:cs typeface="Times New Roman" panose="02020603050405020304" pitchFamily="18" charset="0"/>
              </a:rPr>
              <a:t>Mine-to-H2 Big Ticket project​</a:t>
            </a:r>
            <a:endParaRPr lang="en-GB" sz="3400" dirty="0">
              <a:solidFill>
                <a:schemeClr val="accent1">
                  <a:lumMod val="50000"/>
                </a:schemeClr>
              </a:solidFill>
            </a:endParaRPr>
          </a:p>
        </p:txBody>
      </p:sp>
      <p:sp>
        <p:nvSpPr>
          <p:cNvPr id="6" name="Elipse 5">
            <a:extLst>
              <a:ext uri="{FF2B5EF4-FFF2-40B4-BE49-F238E27FC236}">
                <a16:creationId xmlns:a16="http://schemas.microsoft.com/office/drawing/2014/main" id="{07BE7AAB-7547-CE9B-DC51-3907D67AB7DA}"/>
              </a:ext>
            </a:extLst>
          </p:cNvPr>
          <p:cNvSpPr/>
          <p:nvPr/>
        </p:nvSpPr>
        <p:spPr>
          <a:xfrm>
            <a:off x="5270969" y="4092583"/>
            <a:ext cx="2431784" cy="2431784"/>
          </a:xfrm>
          <a:prstGeom prst="ellipse">
            <a:avLst/>
          </a:prstGeom>
          <a:solidFill>
            <a:schemeClr val="bg1"/>
          </a:solidFill>
          <a:ln>
            <a:solidFill>
              <a:schemeClr val="bg1"/>
            </a:solidFill>
          </a:ln>
          <a:effectLst>
            <a:outerShdw blurRad="487689" dist="203727" dir="5760000" sx="83914" sy="83914" algn="ctr" rotWithShape="0">
              <a:schemeClr val="accent1">
                <a:lumMod val="75000"/>
                <a:alpha val="80504"/>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11" descr="A black background with green letters and numbers&#10;&#10;AI-generated content may be incorrect.">
            <a:extLst>
              <a:ext uri="{FF2B5EF4-FFF2-40B4-BE49-F238E27FC236}">
                <a16:creationId xmlns:a16="http://schemas.microsoft.com/office/drawing/2014/main" id="{87F4406F-0330-2DD0-616C-D7EB46D8D05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52808" y="4424914"/>
            <a:ext cx="2852055" cy="1851907"/>
          </a:xfrm>
          <a:prstGeom prst="rect">
            <a:avLst/>
          </a:prstGeom>
        </p:spPr>
      </p:pic>
    </p:spTree>
    <p:extLst>
      <p:ext uri="{BB962C8B-B14F-4D97-AF65-F5344CB8AC3E}">
        <p14:creationId xmlns:p14="http://schemas.microsoft.com/office/powerpoint/2010/main" val="2448615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D83F0E6-238D-9D9E-5903-43E559EB5AEA}"/>
            </a:ext>
          </a:extLst>
        </p:cNvPr>
        <p:cNvGrpSpPr/>
        <p:nvPr/>
      </p:nvGrpSpPr>
      <p:grpSpPr>
        <a:xfrm>
          <a:off x="0" y="0"/>
          <a:ext cx="0" cy="0"/>
          <a:chOff x="0" y="0"/>
          <a:chExt cx="0" cy="0"/>
        </a:xfrm>
      </p:grpSpPr>
      <p:grpSp>
        <p:nvGrpSpPr>
          <p:cNvPr id="11" name="Grupo 10">
            <a:extLst>
              <a:ext uri="{FF2B5EF4-FFF2-40B4-BE49-F238E27FC236}">
                <a16:creationId xmlns:a16="http://schemas.microsoft.com/office/drawing/2014/main" id="{7B52B274-4499-6BDF-FFD0-F7EF04045958}"/>
              </a:ext>
            </a:extLst>
          </p:cNvPr>
          <p:cNvGrpSpPr/>
          <p:nvPr/>
        </p:nvGrpSpPr>
        <p:grpSpPr>
          <a:xfrm>
            <a:off x="0" y="-10369"/>
            <a:ext cx="12192000" cy="6868373"/>
            <a:chOff x="0" y="-10369"/>
            <a:chExt cx="12192000" cy="6868373"/>
          </a:xfrm>
        </p:grpSpPr>
        <p:sp>
          <p:nvSpPr>
            <p:cNvPr id="12" name="Rectángulo 11">
              <a:extLst>
                <a:ext uri="{FF2B5EF4-FFF2-40B4-BE49-F238E27FC236}">
                  <a16:creationId xmlns:a16="http://schemas.microsoft.com/office/drawing/2014/main" id="{A9E4BDEA-6702-41D8-9073-87C0831F086A}"/>
                </a:ext>
              </a:extLst>
            </p:cNvPr>
            <p:cNvSpPr/>
            <p:nvPr/>
          </p:nvSpPr>
          <p:spPr>
            <a:xfrm>
              <a:off x="8900160" y="-10369"/>
              <a:ext cx="3291840" cy="1771651"/>
            </a:xfrm>
            <a:prstGeom prst="rect">
              <a:avLst/>
            </a:prstGeom>
            <a:gradFill>
              <a:gsLst>
                <a:gs pos="0">
                  <a:srgbClr val="7CE8D9"/>
                </a:gs>
                <a:gs pos="56000">
                  <a:srgbClr val="7CE8D9">
                    <a:lumMod val="34141"/>
                    <a:alpha val="0"/>
                  </a:srgbClr>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50">
              <a:extLst>
                <a:ext uri="{FF2B5EF4-FFF2-40B4-BE49-F238E27FC236}">
                  <a16:creationId xmlns:a16="http://schemas.microsoft.com/office/drawing/2014/main" id="{47BFCA44-9763-83E7-BDD8-9FA63653F82F}"/>
                </a:ext>
              </a:extLst>
            </p:cNvPr>
            <p:cNvSpPr/>
            <p:nvPr/>
          </p:nvSpPr>
          <p:spPr>
            <a:xfrm rot="16200000" flipH="1" flipV="1">
              <a:off x="-857740" y="857740"/>
              <a:ext cx="6858004" cy="5142523"/>
            </a:xfrm>
            <a:prstGeom prst="rect">
              <a:avLst/>
            </a:prstGeom>
            <a:gradFill flip="none" rotWithShape="1">
              <a:gsLst>
                <a:gs pos="0">
                  <a:srgbClr val="7CE8D9">
                    <a:lumMod val="42697"/>
                    <a:lumOff val="57303"/>
                    <a:alpha val="85909"/>
                  </a:srgbClr>
                </a:gs>
                <a:gs pos="88000">
                  <a:srgbClr val="7CE8D9">
                    <a:alpha val="0"/>
                    <a:lumMod val="5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15" name="Picture 8" descr="Blue text on a black background&#10;&#10;AI-generated content may be incorrect.">
              <a:extLst>
                <a:ext uri="{FF2B5EF4-FFF2-40B4-BE49-F238E27FC236}">
                  <a16:creationId xmlns:a16="http://schemas.microsoft.com/office/drawing/2014/main" id="{E08EDF55-2983-0D9C-6416-7094CE1A1165}"/>
                </a:ext>
              </a:extLst>
            </p:cNvPr>
            <p:cNvPicPr>
              <a:picLocks noChangeAspect="1"/>
            </p:cNvPicPr>
            <p:nvPr/>
          </p:nvPicPr>
          <p:blipFill>
            <a:blip r:embed="rId3"/>
            <a:stretch>
              <a:fillRect/>
            </a:stretch>
          </p:blipFill>
          <p:spPr>
            <a:xfrm>
              <a:off x="9647221" y="452554"/>
              <a:ext cx="2188000" cy="488170"/>
            </a:xfrm>
            <a:prstGeom prst="rect">
              <a:avLst/>
            </a:prstGeom>
          </p:spPr>
        </p:pic>
        <p:pic>
          <p:nvPicPr>
            <p:cNvPr id="16" name="Imagen 15" descr="Logotipo&#10;&#10;Descripción generada automáticamente">
              <a:extLst>
                <a:ext uri="{FF2B5EF4-FFF2-40B4-BE49-F238E27FC236}">
                  <a16:creationId xmlns:a16="http://schemas.microsoft.com/office/drawing/2014/main" id="{8F935A3E-AC48-7132-56E9-8FC8481BA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567" y="5829695"/>
              <a:ext cx="1192338" cy="894253"/>
            </a:xfrm>
            <a:prstGeom prst="rect">
              <a:avLst/>
            </a:prstGeom>
          </p:spPr>
        </p:pic>
        <p:cxnSp>
          <p:nvCxnSpPr>
            <p:cNvPr id="17" name="Conector recto 16">
              <a:extLst>
                <a:ext uri="{FF2B5EF4-FFF2-40B4-BE49-F238E27FC236}">
                  <a16:creationId xmlns:a16="http://schemas.microsoft.com/office/drawing/2014/main" id="{688D9543-F7D8-C8D2-B9D3-1CF73B1F83FE}"/>
                </a:ext>
              </a:extLst>
            </p:cNvPr>
            <p:cNvCxnSpPr/>
            <p:nvPr/>
          </p:nvCxnSpPr>
          <p:spPr>
            <a:xfrm>
              <a:off x="10488706" y="5906443"/>
              <a:ext cx="0" cy="7566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5">
            <a:extLst>
              <a:ext uri="{FF2B5EF4-FFF2-40B4-BE49-F238E27FC236}">
                <a16:creationId xmlns:a16="http://schemas.microsoft.com/office/drawing/2014/main" id="{3C0A4487-513D-BB88-7711-1A39E30EC53C}"/>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9</a:t>
            </a:fld>
            <a:endParaRPr lang="en-IE"/>
          </a:p>
        </p:txBody>
      </p:sp>
      <p:sp>
        <p:nvSpPr>
          <p:cNvPr id="26" name="TextBox 2">
            <a:extLst>
              <a:ext uri="{FF2B5EF4-FFF2-40B4-BE49-F238E27FC236}">
                <a16:creationId xmlns:a16="http://schemas.microsoft.com/office/drawing/2014/main" id="{60EFEA57-9E08-1E74-878B-54A2C2EC56F9}"/>
              </a:ext>
            </a:extLst>
          </p:cNvPr>
          <p:cNvSpPr txBox="1"/>
          <p:nvPr/>
        </p:nvSpPr>
        <p:spPr>
          <a:xfrm>
            <a:off x="403677" y="350426"/>
            <a:ext cx="7152146" cy="646331"/>
          </a:xfrm>
          <a:prstGeom prst="rect">
            <a:avLst/>
          </a:prstGeom>
          <a:noFill/>
        </p:spPr>
        <p:txBody>
          <a:bodyPr wrap="square">
            <a:spAutoFit/>
          </a:bodyPr>
          <a:lstStyle/>
          <a:p>
            <a:r>
              <a:rPr lang="en-GB" sz="3600" b="1" dirty="0">
                <a:solidFill>
                  <a:schemeClr val="accent1">
                    <a:lumMod val="50000"/>
                  </a:schemeClr>
                </a:solidFill>
                <a:latin typeface="Arial" panose="020B0604020202020204" pitchFamily="34" charset="0"/>
                <a:cs typeface="Times New Roman" panose="02020603050405020304" pitchFamily="18" charset="0"/>
              </a:rPr>
              <a:t>Mine-to-H2 Big Ticket project​</a:t>
            </a:r>
            <a:endParaRPr lang="en-GB" sz="3400" dirty="0">
              <a:solidFill>
                <a:schemeClr val="accent1">
                  <a:lumMod val="50000"/>
                </a:schemeClr>
              </a:solidFill>
            </a:endParaRPr>
          </a:p>
        </p:txBody>
      </p:sp>
      <p:pic>
        <p:nvPicPr>
          <p:cNvPr id="4" name="Imagen 3" descr="Imagen que contiene edificio, interior, cuarto, ventana&#10;&#10;El contenido generado por IA puede ser incorrecto.">
            <a:extLst>
              <a:ext uri="{FF2B5EF4-FFF2-40B4-BE49-F238E27FC236}">
                <a16:creationId xmlns:a16="http://schemas.microsoft.com/office/drawing/2014/main" id="{55DF0B94-B42E-5EF3-9D1F-1A471D4898F8}"/>
              </a:ext>
            </a:extLst>
          </p:cNvPr>
          <p:cNvPicPr>
            <a:picLocks noChangeAspect="1"/>
          </p:cNvPicPr>
          <p:nvPr/>
        </p:nvPicPr>
        <p:blipFill>
          <a:blip r:embed="rId5"/>
          <a:stretch>
            <a:fillRect/>
          </a:stretch>
        </p:blipFill>
        <p:spPr>
          <a:xfrm>
            <a:off x="462937" y="1534195"/>
            <a:ext cx="7092886" cy="3443005"/>
          </a:xfrm>
          <a:prstGeom prst="round2DiagRect">
            <a:avLst>
              <a:gd name="adj1" fmla="val 16667"/>
              <a:gd name="adj2" fmla="val 0"/>
            </a:avLst>
          </a:prstGeom>
          <a:ln w="88900" cap="sq">
            <a:solidFill>
              <a:srgbClr val="FFFFFF"/>
            </a:solidFill>
            <a:miter lim="800000"/>
          </a:ln>
          <a:effectLst>
            <a:outerShdw blurRad="254000" algn="tl" rotWithShape="0">
              <a:schemeClr val="accent1">
                <a:lumMod val="75000"/>
                <a:alpha val="43000"/>
              </a:schemeClr>
            </a:outerShdw>
          </a:effectLst>
        </p:spPr>
      </p:pic>
      <p:pic>
        <p:nvPicPr>
          <p:cNvPr id="7" name="Imagen 6" descr="Autobús de pasajeros junto a una camioneta&#10;&#10;El contenido generado por IA puede ser incorrecto.">
            <a:extLst>
              <a:ext uri="{FF2B5EF4-FFF2-40B4-BE49-F238E27FC236}">
                <a16:creationId xmlns:a16="http://schemas.microsoft.com/office/drawing/2014/main" id="{799733E8-B812-6BDD-C14F-79C34972EAA1}"/>
              </a:ext>
            </a:extLst>
          </p:cNvPr>
          <p:cNvPicPr>
            <a:picLocks noChangeAspect="1"/>
          </p:cNvPicPr>
          <p:nvPr/>
        </p:nvPicPr>
        <p:blipFill>
          <a:blip r:embed="rId6"/>
          <a:stretch>
            <a:fillRect/>
          </a:stretch>
        </p:blipFill>
        <p:spPr>
          <a:xfrm>
            <a:off x="4921882" y="2455523"/>
            <a:ext cx="6879049" cy="3158600"/>
          </a:xfrm>
          <a:prstGeom prst="round2DiagRect">
            <a:avLst>
              <a:gd name="adj1" fmla="val 16667"/>
              <a:gd name="adj2" fmla="val 0"/>
            </a:avLst>
          </a:prstGeom>
          <a:ln w="88900" cap="sq">
            <a:solidFill>
              <a:srgbClr val="FFFFFF"/>
            </a:solidFill>
            <a:miter lim="800000"/>
          </a:ln>
          <a:effectLst>
            <a:outerShdw blurRad="254000" algn="tl" rotWithShape="0">
              <a:schemeClr val="accent1">
                <a:lumMod val="75000"/>
                <a:alpha val="43000"/>
              </a:schemeClr>
            </a:outerShdw>
          </a:effectLst>
        </p:spPr>
      </p:pic>
      <p:sp>
        <p:nvSpPr>
          <p:cNvPr id="8" name="Elipse 7">
            <a:extLst>
              <a:ext uri="{FF2B5EF4-FFF2-40B4-BE49-F238E27FC236}">
                <a16:creationId xmlns:a16="http://schemas.microsoft.com/office/drawing/2014/main" id="{ED7E3810-C6B1-B7D9-A282-393742D5EEFA}"/>
              </a:ext>
            </a:extLst>
          </p:cNvPr>
          <p:cNvSpPr/>
          <p:nvPr/>
        </p:nvSpPr>
        <p:spPr>
          <a:xfrm>
            <a:off x="1829261" y="4092583"/>
            <a:ext cx="2431784" cy="2431784"/>
          </a:xfrm>
          <a:prstGeom prst="ellipse">
            <a:avLst/>
          </a:prstGeom>
          <a:solidFill>
            <a:schemeClr val="bg1"/>
          </a:solidFill>
          <a:ln>
            <a:solidFill>
              <a:schemeClr val="bg1"/>
            </a:solidFill>
          </a:ln>
          <a:effectLst>
            <a:outerShdw blurRad="487689" dist="203727" dir="5760000" sx="83914" sy="83914" algn="ctr" rotWithShape="0">
              <a:schemeClr val="accent1">
                <a:lumMod val="75000"/>
                <a:alpha val="80504"/>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11" descr="A black background with green letters and numbers&#10;&#10;AI-generated content may be incorrect.">
            <a:extLst>
              <a:ext uri="{FF2B5EF4-FFF2-40B4-BE49-F238E27FC236}">
                <a16:creationId xmlns:a16="http://schemas.microsoft.com/office/drawing/2014/main" id="{64795644-B06C-BF93-FC44-0553F893BCD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11100" y="4424914"/>
            <a:ext cx="2852055" cy="1851907"/>
          </a:xfrm>
          <a:prstGeom prst="rect">
            <a:avLst/>
          </a:prstGeom>
        </p:spPr>
      </p:pic>
    </p:spTree>
    <p:extLst>
      <p:ext uri="{BB962C8B-B14F-4D97-AF65-F5344CB8AC3E}">
        <p14:creationId xmlns:p14="http://schemas.microsoft.com/office/powerpoint/2010/main" val="3696521749"/>
      </p:ext>
    </p:extLst>
  </p:cSld>
  <p:clrMapOvr>
    <a:masterClrMapping/>
  </p:clrMapOvr>
</p:sld>
</file>

<file path=ppt/theme/theme1.xml><?xml version="1.0" encoding="utf-8"?>
<a:theme xmlns:a="http://schemas.openxmlformats.org/drawingml/2006/main" name="colour palette new PPT">
  <a:themeElements>
    <a:clrScheme name="EC Colour Palette 2024">
      <a:dk1>
        <a:sysClr val="windowText" lastClr="000000"/>
      </a:dk1>
      <a:lt1>
        <a:sysClr val="window" lastClr="FFFFFF"/>
      </a:lt1>
      <a:dk2>
        <a:srgbClr val="003399"/>
      </a:dk2>
      <a:lt2>
        <a:srgbClr val="C6E5DF"/>
      </a:lt2>
      <a:accent1>
        <a:srgbClr val="44BA7E"/>
      </a:accent1>
      <a:accent2>
        <a:srgbClr val="000083"/>
      </a:accent2>
      <a:accent3>
        <a:srgbClr val="48038C"/>
      </a:accent3>
      <a:accent4>
        <a:srgbClr val="FF712C"/>
      </a:accent4>
      <a:accent5>
        <a:srgbClr val="FFD34E"/>
      </a:accent5>
      <a:accent6>
        <a:srgbClr val="DD0C86"/>
      </a:accent6>
      <a:hlink>
        <a:srgbClr val="003399"/>
      </a:hlink>
      <a:folHlink>
        <a:srgbClr val="003399"/>
      </a:folHlink>
    </a:clrScheme>
    <a:fontScheme name="EC reva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ur palette new PPT" id="{E6BB5664-7BDD-4A65-BCFB-018F3705D2C3}" vid="{6B9E8826-94D2-4F42-A051-4126D816BAA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7E57F07795E34D858FD14BD56CEE66" ma:contentTypeVersion="4" ma:contentTypeDescription="Create a new document." ma:contentTypeScope="" ma:versionID="aade8e12fc279b56deb68a6985e017c3">
  <xsd:schema xmlns:xsd="http://www.w3.org/2001/XMLSchema" xmlns:xs="http://www.w3.org/2001/XMLSchema" xmlns:p="http://schemas.microsoft.com/office/2006/metadata/properties" xmlns:ns2="8ee3880a-4e6d-4684-b38d-0fc6935cdefb" targetNamespace="http://schemas.microsoft.com/office/2006/metadata/properties" ma:root="true" ma:fieldsID="148e109d0dd20edc5109828b6795ecee" ns2:_="">
    <xsd:import namespace="8ee3880a-4e6d-4684-b38d-0fc6935cdef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3880a-4e6d-4684-b38d-0fc6935cde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4EFC19-ADB0-4837-8C9B-7C663BB95C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3880a-4e6d-4684-b38d-0fc6935cde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619763-DE16-4777-8BE4-6743441F71FA}">
  <ds:schemaRefs>
    <ds:schemaRef ds:uri="http://schemas.microsoft.com/office/2006/metadata/properties"/>
    <ds:schemaRef ds:uri="http://schemas.microsoft.com/office/infopath/2007/PartnerControls"/>
    <ds:schemaRef ds:uri="604b4288-15a6-4b36-801c-a9875e40b072"/>
    <ds:schemaRef ds:uri="fb6c068c-bc2d-4620-b517-6a4d82a7e161"/>
  </ds:schemaRefs>
</ds:datastoreItem>
</file>

<file path=customXml/itemProps3.xml><?xml version="1.0" encoding="utf-8"?>
<ds:datastoreItem xmlns:ds="http://schemas.openxmlformats.org/officeDocument/2006/customXml" ds:itemID="{B49A41FD-CC91-498C-9D01-6B9D454E8335}">
  <ds:schemaRefs>
    <ds:schemaRef ds:uri="http://schemas.microsoft.com/sharepoint/v3/contenttype/forms"/>
  </ds:schemaRefs>
</ds:datastoreItem>
</file>

<file path=docMetadata/LabelInfo.xml><?xml version="1.0" encoding="utf-8"?>
<clbl:labelList xmlns:clbl="http://schemas.microsoft.com/office/2020/mipLabelMetadata">
  <clbl:label id="{05ea74a3-92c5-4c31-978a-925c3c799cd0}" enabled="0" method="" siteId="{05ea74a3-92c5-4c31-978a-925c3c799cd0}" removed="1"/>
</clbl:labelList>
</file>

<file path=docProps/app.xml><?xml version="1.0" encoding="utf-8"?>
<Properties xmlns="http://schemas.openxmlformats.org/officeDocument/2006/extended-properties" xmlns:vt="http://schemas.openxmlformats.org/officeDocument/2006/docPropsVTypes">
  <TotalTime>2699</TotalTime>
  <Words>3057</Words>
  <Application>Microsoft Office PowerPoint</Application>
  <PresentationFormat>Panorámica</PresentationFormat>
  <Paragraphs>297</Paragraphs>
  <Slides>22</Slides>
  <Notes>21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22</vt:i4>
      </vt:variant>
    </vt:vector>
  </HeadingPairs>
  <TitlesOfParts>
    <vt:vector size="26" baseType="lpstr">
      <vt:lpstr>Arial</vt:lpstr>
      <vt:lpstr>Calibri</vt:lpstr>
      <vt:lpstr>Segoe UI</vt:lpstr>
      <vt:lpstr>colour palette new PPT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GreenJOBS Leveraging the competitive advantages of end-of-life underground coal mines to maximise the creation of green and quality jobs ………………………………………..</dc:title>
  <dc:creator>JENET Andreas (REA)</dc:creator>
  <cp:lastModifiedBy>PEDRO RIESGO FERNANDEZ</cp:lastModifiedBy>
  <cp:revision>140</cp:revision>
  <dcterms:modified xsi:type="dcterms:W3CDTF">2025-11-03T14:46:10Z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cdc456-5864-460f-beda-883d23b78bbb_Enabled">
    <vt:lpwstr>true</vt:lpwstr>
  </property>
  <property fmtid="{D5CDD505-2E9C-101B-9397-08002B2CF9AE}" pid="3" name="MSIP_Label_f4cdc456-5864-460f-beda-883d23b78bbb_SetDate">
    <vt:lpwstr>2025-04-04T19:51:19Z</vt:lpwstr>
  </property>
  <property fmtid="{D5CDD505-2E9C-101B-9397-08002B2CF9AE}" pid="4" name="MSIP_Label_f4cdc456-5864-460f-beda-883d23b78bbb_Method">
    <vt:lpwstr>Privileged</vt:lpwstr>
  </property>
  <property fmtid="{D5CDD505-2E9C-101B-9397-08002B2CF9AE}" pid="5" name="MSIP_Label_f4cdc456-5864-460f-beda-883d23b78bbb_Name">
    <vt:lpwstr>Publicly Available</vt:lpwstr>
  </property>
  <property fmtid="{D5CDD505-2E9C-101B-9397-08002B2CF9AE}" pid="6" name="MSIP_Label_f4cdc456-5864-460f-beda-883d23b78bbb_SiteId">
    <vt:lpwstr>b24c8b06-522c-46fe-9080-70926f8dddb1</vt:lpwstr>
  </property>
  <property fmtid="{D5CDD505-2E9C-101B-9397-08002B2CF9AE}" pid="7" name="MSIP_Label_f4cdc456-5864-460f-beda-883d23b78bbb_ActionId">
    <vt:lpwstr>4a734377-6068-411e-863f-7da6e44f0665</vt:lpwstr>
  </property>
  <property fmtid="{D5CDD505-2E9C-101B-9397-08002B2CF9AE}" pid="8" name="MSIP_Label_f4cdc456-5864-460f-beda-883d23b78bbb_ContentBits">
    <vt:lpwstr>0</vt:lpwstr>
  </property>
  <property fmtid="{D5CDD505-2E9C-101B-9397-08002B2CF9AE}" pid="9" name="ContentTypeId">
    <vt:lpwstr>0x010100437E57F07795E34D858FD14BD56CEE66</vt:lpwstr>
  </property>
</Properties>
</file>