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6"/>
  </p:notesMasterIdLst>
  <p:handoutMasterIdLst>
    <p:handoutMasterId r:id="rId57"/>
  </p:handoutMasterIdLst>
  <p:sldIdLst>
    <p:sldId id="256" r:id="rId2"/>
    <p:sldId id="290" r:id="rId3"/>
    <p:sldId id="391" r:id="rId4"/>
    <p:sldId id="576" r:id="rId5"/>
    <p:sldId id="594" r:id="rId6"/>
    <p:sldId id="577" r:id="rId7"/>
    <p:sldId id="578" r:id="rId8"/>
    <p:sldId id="579" r:id="rId9"/>
    <p:sldId id="580" r:id="rId10"/>
    <p:sldId id="581" r:id="rId11"/>
    <p:sldId id="582" r:id="rId12"/>
    <p:sldId id="583" r:id="rId13"/>
    <p:sldId id="584" r:id="rId14"/>
    <p:sldId id="585" r:id="rId15"/>
    <p:sldId id="586" r:id="rId16"/>
    <p:sldId id="587" r:id="rId17"/>
    <p:sldId id="588" r:id="rId18"/>
    <p:sldId id="589" r:id="rId19"/>
    <p:sldId id="590" r:id="rId20"/>
    <p:sldId id="591" r:id="rId21"/>
    <p:sldId id="592" r:id="rId22"/>
    <p:sldId id="595" r:id="rId23"/>
    <p:sldId id="596" r:id="rId24"/>
    <p:sldId id="597" r:id="rId25"/>
    <p:sldId id="593" r:id="rId26"/>
    <p:sldId id="598" r:id="rId27"/>
    <p:sldId id="599" r:id="rId28"/>
    <p:sldId id="600" r:id="rId29"/>
    <p:sldId id="619" r:id="rId30"/>
    <p:sldId id="601" r:id="rId31"/>
    <p:sldId id="604" r:id="rId32"/>
    <p:sldId id="605" r:id="rId33"/>
    <p:sldId id="602" r:id="rId34"/>
    <p:sldId id="606" r:id="rId35"/>
    <p:sldId id="607" r:id="rId36"/>
    <p:sldId id="622" r:id="rId37"/>
    <p:sldId id="603" r:id="rId38"/>
    <p:sldId id="609" r:id="rId39"/>
    <p:sldId id="610" r:id="rId40"/>
    <p:sldId id="608" r:id="rId41"/>
    <p:sldId id="618" r:id="rId42"/>
    <p:sldId id="611" r:id="rId43"/>
    <p:sldId id="612" r:id="rId44"/>
    <p:sldId id="613" r:id="rId45"/>
    <p:sldId id="614" r:id="rId46"/>
    <p:sldId id="615" r:id="rId47"/>
    <p:sldId id="620" r:id="rId48"/>
    <p:sldId id="616" r:id="rId49"/>
    <p:sldId id="621" r:id="rId50"/>
    <p:sldId id="617" r:id="rId51"/>
    <p:sldId id="623" r:id="rId52"/>
    <p:sldId id="624" r:id="rId53"/>
    <p:sldId id="625" r:id="rId54"/>
    <p:sldId id="264" r:id="rId55"/>
  </p:sldIdLst>
  <p:sldSz cx="12168188" cy="6840538"/>
  <p:notesSz cx="6858000" cy="9144000"/>
  <p:defaultTextStyle>
    <a:defPPr>
      <a:defRPr lang="pl-PL"/>
    </a:defPPr>
    <a:lvl1pPr marL="0" algn="l" defTabSz="912388" rtl="0" eaLnBrk="1" latinLnBrk="0" hangingPunct="1">
      <a:defRPr sz="1796" kern="1200">
        <a:solidFill>
          <a:schemeClr val="tx1"/>
        </a:solidFill>
        <a:latin typeface="+mn-lt"/>
        <a:ea typeface="+mn-ea"/>
        <a:cs typeface="+mn-cs"/>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38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430"/>
    <a:srgbClr val="000000"/>
    <a:srgbClr val="3028CA"/>
    <a:srgbClr val="255DCD"/>
    <a:srgbClr val="D22323"/>
    <a:srgbClr val="FFFFFF"/>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C9C58-8B0A-47E5-BBC1-AC03D6E629EB}" v="285" dt="2025-11-02T10:03:03.70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84748" autoAdjust="0"/>
  </p:normalViewPr>
  <p:slideViewPr>
    <p:cSldViewPr snapToGrid="0">
      <p:cViewPr varScale="1">
        <p:scale>
          <a:sx n="99" d="100"/>
          <a:sy n="99" d="100"/>
        </p:scale>
        <p:origin x="1002" y="72"/>
      </p:cViewPr>
      <p:guideLst>
        <p:guide orient="horz" pos="2154"/>
        <p:guide pos="3832"/>
      </p:guideLst>
    </p:cSldViewPr>
  </p:slideViewPr>
  <p:notesTextViewPr>
    <p:cViewPr>
      <p:scale>
        <a:sx n="1" d="1"/>
        <a:sy n="1" d="1"/>
      </p:scale>
      <p:origin x="0" y="0"/>
    </p:cViewPr>
  </p:notesTextViewPr>
  <p:notesViewPr>
    <p:cSldViewPr snapToGrid="0" showGuides="1">
      <p:cViewPr varScale="1">
        <p:scale>
          <a:sx n="71" d="100"/>
          <a:sy n="71" d="100"/>
        </p:scale>
        <p:origin x="302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RIESGO FERNANDEZ" userId="a7733abf-5b9a-4604-b1f6-2b8a758200a9" providerId="ADAL" clId="{1091B2FD-D30E-4882-8A6A-4AB818284920}"/>
    <pc:docChg chg="undo custSel addSld delSld modSld sldOrd">
      <pc:chgData name="PEDRO RIESGO FERNANDEZ" userId="a7733abf-5b9a-4604-b1f6-2b8a758200a9" providerId="ADAL" clId="{1091B2FD-D30E-4882-8A6A-4AB818284920}" dt="2025-11-02T10:36:33.050" v="1578" actId="6549"/>
      <pc:docMkLst>
        <pc:docMk/>
      </pc:docMkLst>
      <pc:sldChg chg="addSp delSp modSp mod">
        <pc:chgData name="PEDRO RIESGO FERNANDEZ" userId="a7733abf-5b9a-4604-b1f6-2b8a758200a9" providerId="ADAL" clId="{1091B2FD-D30E-4882-8A6A-4AB818284920}" dt="2025-11-02T07:32:20.140" v="97" actId="478"/>
        <pc:sldMkLst>
          <pc:docMk/>
          <pc:sldMk cId="3129289134" sldId="256"/>
        </pc:sldMkLst>
        <pc:spChg chg="mod">
          <ac:chgData name="PEDRO RIESGO FERNANDEZ" userId="a7733abf-5b9a-4604-b1f6-2b8a758200a9" providerId="ADAL" clId="{1091B2FD-D30E-4882-8A6A-4AB818284920}" dt="2025-11-02T07:12:45.483" v="65" actId="20577"/>
          <ac:spMkLst>
            <pc:docMk/>
            <pc:sldMk cId="3129289134" sldId="256"/>
            <ac:spMk id="2" creationId="{00000000-0000-0000-0000-000000000000}"/>
          </ac:spMkLst>
        </pc:spChg>
        <pc:spChg chg="add del">
          <ac:chgData name="PEDRO RIESGO FERNANDEZ" userId="a7733abf-5b9a-4604-b1f6-2b8a758200a9" providerId="ADAL" clId="{1091B2FD-D30E-4882-8A6A-4AB818284920}" dt="2025-11-02T07:32:20.140" v="97" actId="478"/>
          <ac:spMkLst>
            <pc:docMk/>
            <pc:sldMk cId="3129289134" sldId="256"/>
            <ac:spMk id="5" creationId="{C8ACFFF9-1C0C-4611-DBB7-9F35E34766AB}"/>
          </ac:spMkLst>
        </pc:spChg>
        <pc:spChg chg="mod">
          <ac:chgData name="PEDRO RIESGO FERNANDEZ" userId="a7733abf-5b9a-4604-b1f6-2b8a758200a9" providerId="ADAL" clId="{1091B2FD-D30E-4882-8A6A-4AB818284920}" dt="2025-11-02T07:12:52.007" v="68" actId="14100"/>
          <ac:spMkLst>
            <pc:docMk/>
            <pc:sldMk cId="3129289134" sldId="256"/>
            <ac:spMk id="13" creationId="{8F20246F-E394-452F-74FE-2DCAD1A432F2}"/>
          </ac:spMkLst>
        </pc:spChg>
      </pc:sldChg>
      <pc:sldChg chg="del">
        <pc:chgData name="PEDRO RIESGO FERNANDEZ" userId="a7733abf-5b9a-4604-b1f6-2b8a758200a9" providerId="ADAL" clId="{1091B2FD-D30E-4882-8A6A-4AB818284920}" dt="2025-11-02T07:49:48.252" v="378" actId="47"/>
        <pc:sldMkLst>
          <pc:docMk/>
          <pc:sldMk cId="3652581356" sldId="262"/>
        </pc:sldMkLst>
      </pc:sldChg>
      <pc:sldChg chg="modSp mod">
        <pc:chgData name="PEDRO RIESGO FERNANDEZ" userId="a7733abf-5b9a-4604-b1f6-2b8a758200a9" providerId="ADAL" clId="{1091B2FD-D30E-4882-8A6A-4AB818284920}" dt="2025-11-02T08:41:18.115" v="686" actId="27636"/>
        <pc:sldMkLst>
          <pc:docMk/>
          <pc:sldMk cId="850881351" sldId="264"/>
        </pc:sldMkLst>
        <pc:spChg chg="mod">
          <ac:chgData name="PEDRO RIESGO FERNANDEZ" userId="a7733abf-5b9a-4604-b1f6-2b8a758200a9" providerId="ADAL" clId="{1091B2FD-D30E-4882-8A6A-4AB818284920}" dt="2025-11-02T08:41:18.115" v="686" actId="27636"/>
          <ac:spMkLst>
            <pc:docMk/>
            <pc:sldMk cId="850881351" sldId="264"/>
            <ac:spMk id="2" creationId="{EA001BCC-41AB-3031-FE3A-3458550319FD}"/>
          </ac:spMkLst>
        </pc:spChg>
      </pc:sldChg>
      <pc:sldChg chg="del">
        <pc:chgData name="PEDRO RIESGO FERNANDEZ" userId="a7733abf-5b9a-4604-b1f6-2b8a758200a9" providerId="ADAL" clId="{1091B2FD-D30E-4882-8A6A-4AB818284920}" dt="2025-11-02T08:40:54.404" v="671" actId="47"/>
        <pc:sldMkLst>
          <pc:docMk/>
          <pc:sldMk cId="3689376215" sldId="270"/>
        </pc:sldMkLst>
      </pc:sldChg>
      <pc:sldChg chg="del">
        <pc:chgData name="PEDRO RIESGO FERNANDEZ" userId="a7733abf-5b9a-4604-b1f6-2b8a758200a9" providerId="ADAL" clId="{1091B2FD-D30E-4882-8A6A-4AB818284920}" dt="2025-11-02T07:49:57.479" v="391" actId="47"/>
        <pc:sldMkLst>
          <pc:docMk/>
          <pc:sldMk cId="4118156416" sldId="273"/>
        </pc:sldMkLst>
      </pc:sldChg>
      <pc:sldChg chg="del">
        <pc:chgData name="PEDRO RIESGO FERNANDEZ" userId="a7733abf-5b9a-4604-b1f6-2b8a758200a9" providerId="ADAL" clId="{1091B2FD-D30E-4882-8A6A-4AB818284920}" dt="2025-11-02T07:49:58.815" v="393" actId="47"/>
        <pc:sldMkLst>
          <pc:docMk/>
          <pc:sldMk cId="1027511881" sldId="275"/>
        </pc:sldMkLst>
      </pc:sldChg>
      <pc:sldChg chg="del">
        <pc:chgData name="PEDRO RIESGO FERNANDEZ" userId="a7733abf-5b9a-4604-b1f6-2b8a758200a9" providerId="ADAL" clId="{1091B2FD-D30E-4882-8A6A-4AB818284920}" dt="2025-11-02T07:49:58.164" v="392" actId="47"/>
        <pc:sldMkLst>
          <pc:docMk/>
          <pc:sldMk cId="1991627087" sldId="276"/>
        </pc:sldMkLst>
      </pc:sldChg>
      <pc:sldChg chg="del">
        <pc:chgData name="PEDRO RIESGO FERNANDEZ" userId="a7733abf-5b9a-4604-b1f6-2b8a758200a9" providerId="ADAL" clId="{1091B2FD-D30E-4882-8A6A-4AB818284920}" dt="2025-11-02T07:49:59.434" v="394" actId="47"/>
        <pc:sldMkLst>
          <pc:docMk/>
          <pc:sldMk cId="2557994857" sldId="277"/>
        </pc:sldMkLst>
      </pc:sldChg>
      <pc:sldChg chg="del">
        <pc:chgData name="PEDRO RIESGO FERNANDEZ" userId="a7733abf-5b9a-4604-b1f6-2b8a758200a9" providerId="ADAL" clId="{1091B2FD-D30E-4882-8A6A-4AB818284920}" dt="2025-11-02T07:50:00.086" v="395" actId="47"/>
        <pc:sldMkLst>
          <pc:docMk/>
          <pc:sldMk cId="4121637882" sldId="278"/>
        </pc:sldMkLst>
      </pc:sldChg>
      <pc:sldChg chg="del">
        <pc:chgData name="PEDRO RIESGO FERNANDEZ" userId="a7733abf-5b9a-4604-b1f6-2b8a758200a9" providerId="ADAL" clId="{1091B2FD-D30E-4882-8A6A-4AB818284920}" dt="2025-11-02T07:50:00.831" v="396" actId="47"/>
        <pc:sldMkLst>
          <pc:docMk/>
          <pc:sldMk cId="3677900637" sldId="279"/>
        </pc:sldMkLst>
      </pc:sldChg>
      <pc:sldChg chg="del">
        <pc:chgData name="PEDRO RIESGO FERNANDEZ" userId="a7733abf-5b9a-4604-b1f6-2b8a758200a9" providerId="ADAL" clId="{1091B2FD-D30E-4882-8A6A-4AB818284920}" dt="2025-11-02T07:50:01.561" v="397" actId="47"/>
        <pc:sldMkLst>
          <pc:docMk/>
          <pc:sldMk cId="343543168" sldId="280"/>
        </pc:sldMkLst>
      </pc:sldChg>
      <pc:sldChg chg="del">
        <pc:chgData name="PEDRO RIESGO FERNANDEZ" userId="a7733abf-5b9a-4604-b1f6-2b8a758200a9" providerId="ADAL" clId="{1091B2FD-D30E-4882-8A6A-4AB818284920}" dt="2025-11-02T07:50:09.132" v="407" actId="47"/>
        <pc:sldMkLst>
          <pc:docMk/>
          <pc:sldMk cId="3779522921" sldId="281"/>
        </pc:sldMkLst>
      </pc:sldChg>
      <pc:sldChg chg="del">
        <pc:chgData name="PEDRO RIESGO FERNANDEZ" userId="a7733abf-5b9a-4604-b1f6-2b8a758200a9" providerId="ADAL" clId="{1091B2FD-D30E-4882-8A6A-4AB818284920}" dt="2025-11-02T07:50:09.848" v="408" actId="47"/>
        <pc:sldMkLst>
          <pc:docMk/>
          <pc:sldMk cId="617618117" sldId="282"/>
        </pc:sldMkLst>
      </pc:sldChg>
      <pc:sldChg chg="addSp delSp modSp mod">
        <pc:chgData name="PEDRO RIESGO FERNANDEZ" userId="a7733abf-5b9a-4604-b1f6-2b8a758200a9" providerId="ADAL" clId="{1091B2FD-D30E-4882-8A6A-4AB818284920}" dt="2025-11-02T08:26:53.254" v="489"/>
        <pc:sldMkLst>
          <pc:docMk/>
          <pc:sldMk cId="980946238" sldId="290"/>
        </pc:sldMkLst>
        <pc:spChg chg="add mod">
          <ac:chgData name="PEDRO RIESGO FERNANDEZ" userId="a7733abf-5b9a-4604-b1f6-2b8a758200a9" providerId="ADAL" clId="{1091B2FD-D30E-4882-8A6A-4AB818284920}" dt="2025-11-02T07:22:38.919" v="74" actId="20577"/>
          <ac:spMkLst>
            <pc:docMk/>
            <pc:sldMk cId="980946238" sldId="290"/>
            <ac:spMk id="4" creationId="{5B1BE3F7-C4B4-9810-25B4-30691325894E}"/>
          </ac:spMkLst>
        </pc:spChg>
        <pc:spChg chg="add mod">
          <ac:chgData name="PEDRO RIESGO FERNANDEZ" userId="a7733abf-5b9a-4604-b1f6-2b8a758200a9" providerId="ADAL" clId="{1091B2FD-D30E-4882-8A6A-4AB818284920}" dt="2025-11-02T07:22:30.506" v="73" actId="1076"/>
          <ac:spMkLst>
            <pc:docMk/>
            <pc:sldMk cId="980946238" sldId="290"/>
            <ac:spMk id="5" creationId="{03C6402E-4E15-F421-D459-62EDF0D19113}"/>
          </ac:spMkLst>
        </pc:spChg>
        <pc:spChg chg="mod">
          <ac:chgData name="PEDRO RIESGO FERNANDEZ" userId="a7733abf-5b9a-4604-b1f6-2b8a758200a9" providerId="ADAL" clId="{1091B2FD-D30E-4882-8A6A-4AB818284920}" dt="2025-11-02T07:22:57.391" v="86" actId="20577"/>
          <ac:spMkLst>
            <pc:docMk/>
            <pc:sldMk cId="980946238" sldId="290"/>
            <ac:spMk id="10" creationId="{B932D0FB-2B91-79E7-D96E-6F2B3C5B74BC}"/>
          </ac:spMkLst>
        </pc:spChg>
        <pc:spChg chg="del">
          <ac:chgData name="PEDRO RIESGO FERNANDEZ" userId="a7733abf-5b9a-4604-b1f6-2b8a758200a9" providerId="ADAL" clId="{1091B2FD-D30E-4882-8A6A-4AB818284920}" dt="2025-11-02T07:21:52.609" v="70" actId="478"/>
          <ac:spMkLst>
            <pc:docMk/>
            <pc:sldMk cId="980946238" sldId="290"/>
            <ac:spMk id="72" creationId="{42FF1C41-30BC-A714-1D16-566E64B16525}"/>
          </ac:spMkLst>
        </pc:spChg>
        <pc:picChg chg="add mod">
          <ac:chgData name="PEDRO RIESGO FERNANDEZ" userId="a7733abf-5b9a-4604-b1f6-2b8a758200a9" providerId="ADAL" clId="{1091B2FD-D30E-4882-8A6A-4AB818284920}" dt="2025-11-02T07:22:30.506" v="73" actId="1076"/>
          <ac:picMkLst>
            <pc:docMk/>
            <pc:sldMk cId="980946238" sldId="290"/>
            <ac:picMk id="2" creationId="{42920F12-F72D-E566-FBC7-A4D496D3B1D1}"/>
          </ac:picMkLst>
        </pc:picChg>
        <pc:picChg chg="del">
          <ac:chgData name="PEDRO RIESGO FERNANDEZ" userId="a7733abf-5b9a-4604-b1f6-2b8a758200a9" providerId="ADAL" clId="{1091B2FD-D30E-4882-8A6A-4AB818284920}" dt="2025-11-02T07:21:49.809" v="69" actId="478"/>
          <ac:picMkLst>
            <pc:docMk/>
            <pc:sldMk cId="980946238" sldId="290"/>
            <ac:picMk id="7" creationId="{28173D31-F24F-D247-EB22-FAF77DAAE8D1}"/>
          </ac:picMkLst>
        </pc:picChg>
        <pc:picChg chg="del mod">
          <ac:chgData name="PEDRO RIESGO FERNANDEZ" userId="a7733abf-5b9a-4604-b1f6-2b8a758200a9" providerId="ADAL" clId="{1091B2FD-D30E-4882-8A6A-4AB818284920}" dt="2025-11-02T07:29:02.932" v="87" actId="478"/>
          <ac:picMkLst>
            <pc:docMk/>
            <pc:sldMk cId="980946238" sldId="290"/>
            <ac:picMk id="9" creationId="{9ECC36DB-F853-A08C-BDAB-148C1BEF81D6}"/>
          </ac:picMkLst>
        </pc:picChg>
        <pc:picChg chg="add del mod">
          <ac:chgData name="PEDRO RIESGO FERNANDEZ" userId="a7733abf-5b9a-4604-b1f6-2b8a758200a9" providerId="ADAL" clId="{1091B2FD-D30E-4882-8A6A-4AB818284920}" dt="2025-11-02T07:30:13.110" v="91" actId="478"/>
          <ac:picMkLst>
            <pc:docMk/>
            <pc:sldMk cId="980946238" sldId="290"/>
            <ac:picMk id="13" creationId="{38BA73EB-BA91-3979-4151-60F83712EDEF}"/>
          </ac:picMkLst>
        </pc:picChg>
        <pc:picChg chg="add mod">
          <ac:chgData name="PEDRO RIESGO FERNANDEZ" userId="a7733abf-5b9a-4604-b1f6-2b8a758200a9" providerId="ADAL" clId="{1091B2FD-D30E-4882-8A6A-4AB818284920}" dt="2025-11-02T07:30:26.160" v="96" actId="1076"/>
          <ac:picMkLst>
            <pc:docMk/>
            <pc:sldMk cId="980946238" sldId="290"/>
            <ac:picMk id="15" creationId="{59BCC9E4-AD6A-371D-F17B-0334E606303D}"/>
          </ac:picMkLst>
        </pc:picChg>
        <pc:picChg chg="add mod">
          <ac:chgData name="PEDRO RIESGO FERNANDEZ" userId="a7733abf-5b9a-4604-b1f6-2b8a758200a9" providerId="ADAL" clId="{1091B2FD-D30E-4882-8A6A-4AB818284920}" dt="2025-11-02T08:26:53.254" v="489"/>
          <ac:picMkLst>
            <pc:docMk/>
            <pc:sldMk cId="980946238" sldId="290"/>
            <ac:picMk id="16" creationId="{93A7DBA7-6214-FDB4-843E-77ACE8587FDF}"/>
          </ac:picMkLst>
        </pc:picChg>
      </pc:sldChg>
      <pc:sldChg chg="del">
        <pc:chgData name="PEDRO RIESGO FERNANDEZ" userId="a7733abf-5b9a-4604-b1f6-2b8a758200a9" providerId="ADAL" clId="{1091B2FD-D30E-4882-8A6A-4AB818284920}" dt="2025-11-02T08:40:07.785" v="652" actId="47"/>
        <pc:sldMkLst>
          <pc:docMk/>
          <pc:sldMk cId="3706362969" sldId="302"/>
        </pc:sldMkLst>
      </pc:sldChg>
      <pc:sldChg chg="del">
        <pc:chgData name="PEDRO RIESGO FERNANDEZ" userId="a7733abf-5b9a-4604-b1f6-2b8a758200a9" providerId="ADAL" clId="{1091B2FD-D30E-4882-8A6A-4AB818284920}" dt="2025-11-02T08:40:09.044" v="653" actId="47"/>
        <pc:sldMkLst>
          <pc:docMk/>
          <pc:sldMk cId="364251914" sldId="303"/>
        </pc:sldMkLst>
      </pc:sldChg>
      <pc:sldChg chg="del">
        <pc:chgData name="PEDRO RIESGO FERNANDEZ" userId="a7733abf-5b9a-4604-b1f6-2b8a758200a9" providerId="ADAL" clId="{1091B2FD-D30E-4882-8A6A-4AB818284920}" dt="2025-11-02T08:40:51.480" v="668" actId="47"/>
        <pc:sldMkLst>
          <pc:docMk/>
          <pc:sldMk cId="470887488" sldId="304"/>
        </pc:sldMkLst>
      </pc:sldChg>
      <pc:sldChg chg="del">
        <pc:chgData name="PEDRO RIESGO FERNANDEZ" userId="a7733abf-5b9a-4604-b1f6-2b8a758200a9" providerId="ADAL" clId="{1091B2FD-D30E-4882-8A6A-4AB818284920}" dt="2025-11-02T08:40:10.623" v="655" actId="47"/>
        <pc:sldMkLst>
          <pc:docMk/>
          <pc:sldMk cId="1339727048" sldId="305"/>
        </pc:sldMkLst>
      </pc:sldChg>
      <pc:sldChg chg="del">
        <pc:chgData name="PEDRO RIESGO FERNANDEZ" userId="a7733abf-5b9a-4604-b1f6-2b8a758200a9" providerId="ADAL" clId="{1091B2FD-D30E-4882-8A6A-4AB818284920}" dt="2025-11-02T08:40:56.340" v="674" actId="47"/>
        <pc:sldMkLst>
          <pc:docMk/>
          <pc:sldMk cId="2822277608" sldId="306"/>
        </pc:sldMkLst>
      </pc:sldChg>
      <pc:sldChg chg="del">
        <pc:chgData name="PEDRO RIESGO FERNANDEZ" userId="a7733abf-5b9a-4604-b1f6-2b8a758200a9" providerId="ADAL" clId="{1091B2FD-D30E-4882-8A6A-4AB818284920}" dt="2025-11-02T08:40:58.369" v="677" actId="47"/>
        <pc:sldMkLst>
          <pc:docMk/>
          <pc:sldMk cId="2811386999" sldId="307"/>
        </pc:sldMkLst>
      </pc:sldChg>
      <pc:sldChg chg="del">
        <pc:chgData name="PEDRO RIESGO FERNANDEZ" userId="a7733abf-5b9a-4604-b1f6-2b8a758200a9" providerId="ADAL" clId="{1091B2FD-D30E-4882-8A6A-4AB818284920}" dt="2025-11-02T09:58:24.369" v="1406" actId="47"/>
        <pc:sldMkLst>
          <pc:docMk/>
          <pc:sldMk cId="2834828158" sldId="308"/>
        </pc:sldMkLst>
      </pc:sldChg>
      <pc:sldChg chg="del">
        <pc:chgData name="PEDRO RIESGO FERNANDEZ" userId="a7733abf-5b9a-4604-b1f6-2b8a758200a9" providerId="ADAL" clId="{1091B2FD-D30E-4882-8A6A-4AB818284920}" dt="2025-11-02T08:40:11.377" v="656" actId="47"/>
        <pc:sldMkLst>
          <pc:docMk/>
          <pc:sldMk cId="2377580136" sldId="310"/>
        </pc:sldMkLst>
      </pc:sldChg>
      <pc:sldChg chg="del">
        <pc:chgData name="PEDRO RIESGO FERNANDEZ" userId="a7733abf-5b9a-4604-b1f6-2b8a758200a9" providerId="ADAL" clId="{1091B2FD-D30E-4882-8A6A-4AB818284920}" dt="2025-11-02T08:40:55.064" v="672" actId="47"/>
        <pc:sldMkLst>
          <pc:docMk/>
          <pc:sldMk cId="2070326309" sldId="313"/>
        </pc:sldMkLst>
      </pc:sldChg>
      <pc:sldChg chg="del">
        <pc:chgData name="PEDRO RIESGO FERNANDEZ" userId="a7733abf-5b9a-4604-b1f6-2b8a758200a9" providerId="ADAL" clId="{1091B2FD-D30E-4882-8A6A-4AB818284920}" dt="2025-11-02T08:40:57.003" v="675" actId="47"/>
        <pc:sldMkLst>
          <pc:docMk/>
          <pc:sldMk cId="1916353907" sldId="314"/>
        </pc:sldMkLst>
      </pc:sldChg>
      <pc:sldChg chg="del">
        <pc:chgData name="PEDRO RIESGO FERNANDEZ" userId="a7733abf-5b9a-4604-b1f6-2b8a758200a9" providerId="ADAL" clId="{1091B2FD-D30E-4882-8A6A-4AB818284920}" dt="2025-11-02T08:40:14.521" v="662" actId="47"/>
        <pc:sldMkLst>
          <pc:docMk/>
          <pc:sldMk cId="1535867329" sldId="316"/>
        </pc:sldMkLst>
      </pc:sldChg>
      <pc:sldChg chg="del">
        <pc:chgData name="PEDRO RIESGO FERNANDEZ" userId="a7733abf-5b9a-4604-b1f6-2b8a758200a9" providerId="ADAL" clId="{1091B2FD-D30E-4882-8A6A-4AB818284920}" dt="2025-11-02T08:40:54.102" v="670" actId="47"/>
        <pc:sldMkLst>
          <pc:docMk/>
          <pc:sldMk cId="830704552" sldId="317"/>
        </pc:sldMkLst>
      </pc:sldChg>
      <pc:sldChg chg="del">
        <pc:chgData name="PEDRO RIESGO FERNANDEZ" userId="a7733abf-5b9a-4604-b1f6-2b8a758200a9" providerId="ADAL" clId="{1091B2FD-D30E-4882-8A6A-4AB818284920}" dt="2025-11-02T08:41:00.835" v="680" actId="47"/>
        <pc:sldMkLst>
          <pc:docMk/>
          <pc:sldMk cId="3246333880" sldId="319"/>
        </pc:sldMkLst>
      </pc:sldChg>
      <pc:sldChg chg="del">
        <pc:chgData name="PEDRO RIESGO FERNANDEZ" userId="a7733abf-5b9a-4604-b1f6-2b8a758200a9" providerId="ADAL" clId="{1091B2FD-D30E-4882-8A6A-4AB818284920}" dt="2025-11-02T08:41:06.024" v="682" actId="47"/>
        <pc:sldMkLst>
          <pc:docMk/>
          <pc:sldMk cId="3788618676" sldId="320"/>
        </pc:sldMkLst>
      </pc:sldChg>
      <pc:sldChg chg="del">
        <pc:chgData name="PEDRO RIESGO FERNANDEZ" userId="a7733abf-5b9a-4604-b1f6-2b8a758200a9" providerId="ADAL" clId="{1091B2FD-D30E-4882-8A6A-4AB818284920}" dt="2025-11-02T07:49:56.563" v="390" actId="47"/>
        <pc:sldMkLst>
          <pc:docMk/>
          <pc:sldMk cId="3643674792" sldId="367"/>
        </pc:sldMkLst>
      </pc:sldChg>
      <pc:sldChg chg="del">
        <pc:chgData name="PEDRO RIESGO FERNANDEZ" userId="a7733abf-5b9a-4604-b1f6-2b8a758200a9" providerId="ADAL" clId="{1091B2FD-D30E-4882-8A6A-4AB818284920}" dt="2025-11-02T08:41:01.600" v="681" actId="47"/>
        <pc:sldMkLst>
          <pc:docMk/>
          <pc:sldMk cId="3875166353" sldId="381"/>
        </pc:sldMkLst>
      </pc:sldChg>
      <pc:sldChg chg="del">
        <pc:chgData name="PEDRO RIESGO FERNANDEZ" userId="a7733abf-5b9a-4604-b1f6-2b8a758200a9" providerId="ADAL" clId="{1091B2FD-D30E-4882-8A6A-4AB818284920}" dt="2025-11-02T07:49:54.149" v="387" actId="47"/>
        <pc:sldMkLst>
          <pc:docMk/>
          <pc:sldMk cId="3794074156" sldId="382"/>
        </pc:sldMkLst>
      </pc:sldChg>
      <pc:sldChg chg="add del">
        <pc:chgData name="PEDRO RIESGO FERNANDEZ" userId="a7733abf-5b9a-4604-b1f6-2b8a758200a9" providerId="ADAL" clId="{1091B2FD-D30E-4882-8A6A-4AB818284920}" dt="2025-11-02T09:56:04.346" v="1347" actId="47"/>
        <pc:sldMkLst>
          <pc:docMk/>
          <pc:sldMk cId="3849354983" sldId="383"/>
        </pc:sldMkLst>
      </pc:sldChg>
      <pc:sldChg chg="del">
        <pc:chgData name="PEDRO RIESGO FERNANDEZ" userId="a7733abf-5b9a-4604-b1f6-2b8a758200a9" providerId="ADAL" clId="{1091B2FD-D30E-4882-8A6A-4AB818284920}" dt="2025-11-02T08:40:55.725" v="673" actId="47"/>
        <pc:sldMkLst>
          <pc:docMk/>
          <pc:sldMk cId="3597910390" sldId="387"/>
        </pc:sldMkLst>
      </pc:sldChg>
      <pc:sldChg chg="del">
        <pc:chgData name="PEDRO RIESGO FERNANDEZ" userId="a7733abf-5b9a-4604-b1f6-2b8a758200a9" providerId="ADAL" clId="{1091B2FD-D30E-4882-8A6A-4AB818284920}" dt="2025-11-02T08:40:57.544" v="676" actId="47"/>
        <pc:sldMkLst>
          <pc:docMk/>
          <pc:sldMk cId="2063736731" sldId="388"/>
        </pc:sldMkLst>
      </pc:sldChg>
      <pc:sldChg chg="del">
        <pc:chgData name="PEDRO RIESGO FERNANDEZ" userId="a7733abf-5b9a-4604-b1f6-2b8a758200a9" providerId="ADAL" clId="{1091B2FD-D30E-4882-8A6A-4AB818284920}" dt="2025-11-02T08:40:59.171" v="678" actId="47"/>
        <pc:sldMkLst>
          <pc:docMk/>
          <pc:sldMk cId="3624231019" sldId="389"/>
        </pc:sldMkLst>
      </pc:sldChg>
      <pc:sldChg chg="del">
        <pc:chgData name="PEDRO RIESGO FERNANDEZ" userId="a7733abf-5b9a-4604-b1f6-2b8a758200a9" providerId="ADAL" clId="{1091B2FD-D30E-4882-8A6A-4AB818284920}" dt="2025-11-02T08:40:59.929" v="679" actId="47"/>
        <pc:sldMkLst>
          <pc:docMk/>
          <pc:sldMk cId="354398220" sldId="390"/>
        </pc:sldMkLst>
      </pc:sldChg>
      <pc:sldChg chg="addSp delSp modSp mod">
        <pc:chgData name="PEDRO RIESGO FERNANDEZ" userId="a7733abf-5b9a-4604-b1f6-2b8a758200a9" providerId="ADAL" clId="{1091B2FD-D30E-4882-8A6A-4AB818284920}" dt="2025-11-02T07:46:17.708" v="358" actId="20577"/>
        <pc:sldMkLst>
          <pc:docMk/>
          <pc:sldMk cId="1622583138" sldId="391"/>
        </pc:sldMkLst>
        <pc:spChg chg="add mod">
          <ac:chgData name="PEDRO RIESGO FERNANDEZ" userId="a7733abf-5b9a-4604-b1f6-2b8a758200a9" providerId="ADAL" clId="{1091B2FD-D30E-4882-8A6A-4AB818284920}" dt="2025-11-02T07:45:59.187" v="336" actId="20577"/>
          <ac:spMkLst>
            <pc:docMk/>
            <pc:sldMk cId="1622583138" sldId="391"/>
            <ac:spMk id="5" creationId="{B5B70505-467F-5D50-CE6A-93028E5D9548}"/>
          </ac:spMkLst>
        </pc:spChg>
        <pc:spChg chg="mod">
          <ac:chgData name="PEDRO RIESGO FERNANDEZ" userId="a7733abf-5b9a-4604-b1f6-2b8a758200a9" providerId="ADAL" clId="{1091B2FD-D30E-4882-8A6A-4AB818284920}" dt="2025-11-02T07:46:17.708" v="358" actId="20577"/>
          <ac:spMkLst>
            <pc:docMk/>
            <pc:sldMk cId="1622583138" sldId="391"/>
            <ac:spMk id="10" creationId="{2763B276-6139-2F79-EC2A-BCB3F389C0D1}"/>
          </ac:spMkLst>
        </pc:spChg>
        <pc:picChg chg="del">
          <ac:chgData name="PEDRO RIESGO FERNANDEZ" userId="a7733abf-5b9a-4604-b1f6-2b8a758200a9" providerId="ADAL" clId="{1091B2FD-D30E-4882-8A6A-4AB818284920}" dt="2025-11-02T07:36:46.722" v="150" actId="478"/>
          <ac:picMkLst>
            <pc:docMk/>
            <pc:sldMk cId="1622583138" sldId="391"/>
            <ac:picMk id="2" creationId="{93DB4642-05DF-AAD4-E9F4-0E8F94E95BA0}"/>
          </ac:picMkLst>
        </pc:picChg>
        <pc:picChg chg="add mod">
          <ac:chgData name="PEDRO RIESGO FERNANDEZ" userId="a7733abf-5b9a-4604-b1f6-2b8a758200a9" providerId="ADAL" clId="{1091B2FD-D30E-4882-8A6A-4AB818284920}" dt="2025-11-02T07:34:54.356" v="147" actId="1038"/>
          <ac:picMkLst>
            <pc:docMk/>
            <pc:sldMk cId="1622583138" sldId="391"/>
            <ac:picMk id="4" creationId="{C6B7F318-BE95-1B0C-7654-5F3853A38E42}"/>
          </ac:picMkLst>
        </pc:picChg>
        <pc:picChg chg="del mod">
          <ac:chgData name="PEDRO RIESGO FERNANDEZ" userId="a7733abf-5b9a-4604-b1f6-2b8a758200a9" providerId="ADAL" clId="{1091B2FD-D30E-4882-8A6A-4AB818284920}" dt="2025-11-02T07:34:07.750" v="129" actId="478"/>
          <ac:picMkLst>
            <pc:docMk/>
            <pc:sldMk cId="1622583138" sldId="391"/>
            <ac:picMk id="12" creationId="{85859CEF-CA01-801B-E107-B195F95EA599}"/>
          </ac:picMkLst>
        </pc:picChg>
        <pc:picChg chg="del">
          <ac:chgData name="PEDRO RIESGO FERNANDEZ" userId="a7733abf-5b9a-4604-b1f6-2b8a758200a9" providerId="ADAL" clId="{1091B2FD-D30E-4882-8A6A-4AB818284920}" dt="2025-11-02T07:36:42.232" v="149" actId="478"/>
          <ac:picMkLst>
            <pc:docMk/>
            <pc:sldMk cId="1622583138" sldId="391"/>
            <ac:picMk id="15" creationId="{D00688BB-A656-AF28-1352-3B05DF1CE88E}"/>
          </ac:picMkLst>
        </pc:picChg>
      </pc:sldChg>
      <pc:sldChg chg="del">
        <pc:chgData name="PEDRO RIESGO FERNANDEZ" userId="a7733abf-5b9a-4604-b1f6-2b8a758200a9" providerId="ADAL" clId="{1091B2FD-D30E-4882-8A6A-4AB818284920}" dt="2025-11-02T07:50:10.674" v="409" actId="47"/>
        <pc:sldMkLst>
          <pc:docMk/>
          <pc:sldMk cId="4122132487" sldId="430"/>
        </pc:sldMkLst>
      </pc:sldChg>
      <pc:sldChg chg="del">
        <pc:chgData name="PEDRO RIESGO FERNANDEZ" userId="a7733abf-5b9a-4604-b1f6-2b8a758200a9" providerId="ADAL" clId="{1091B2FD-D30E-4882-8A6A-4AB818284920}" dt="2025-11-02T07:50:12.206" v="410" actId="47"/>
        <pc:sldMkLst>
          <pc:docMk/>
          <pc:sldMk cId="317098898" sldId="503"/>
        </pc:sldMkLst>
      </pc:sldChg>
      <pc:sldChg chg="del">
        <pc:chgData name="PEDRO RIESGO FERNANDEZ" userId="a7733abf-5b9a-4604-b1f6-2b8a758200a9" providerId="ADAL" clId="{1091B2FD-D30E-4882-8A6A-4AB818284920}" dt="2025-11-02T07:50:12.893" v="411" actId="47"/>
        <pc:sldMkLst>
          <pc:docMk/>
          <pc:sldMk cId="1985375517" sldId="505"/>
        </pc:sldMkLst>
      </pc:sldChg>
      <pc:sldChg chg="del">
        <pc:chgData name="PEDRO RIESGO FERNANDEZ" userId="a7733abf-5b9a-4604-b1f6-2b8a758200a9" providerId="ADAL" clId="{1091B2FD-D30E-4882-8A6A-4AB818284920}" dt="2025-11-02T07:50:13.550" v="412" actId="47"/>
        <pc:sldMkLst>
          <pc:docMk/>
          <pc:sldMk cId="2453049466" sldId="506"/>
        </pc:sldMkLst>
      </pc:sldChg>
      <pc:sldChg chg="del">
        <pc:chgData name="PEDRO RIESGO FERNANDEZ" userId="a7733abf-5b9a-4604-b1f6-2b8a758200a9" providerId="ADAL" clId="{1091B2FD-D30E-4882-8A6A-4AB818284920}" dt="2025-11-02T07:50:14.287" v="413" actId="47"/>
        <pc:sldMkLst>
          <pc:docMk/>
          <pc:sldMk cId="3467028035" sldId="507"/>
        </pc:sldMkLst>
      </pc:sldChg>
      <pc:sldChg chg="del">
        <pc:chgData name="PEDRO RIESGO FERNANDEZ" userId="a7733abf-5b9a-4604-b1f6-2b8a758200a9" providerId="ADAL" clId="{1091B2FD-D30E-4882-8A6A-4AB818284920}" dt="2025-11-02T07:50:15.505" v="415" actId="47"/>
        <pc:sldMkLst>
          <pc:docMk/>
          <pc:sldMk cId="1000579136" sldId="509"/>
        </pc:sldMkLst>
      </pc:sldChg>
      <pc:sldChg chg="del">
        <pc:chgData name="PEDRO RIESGO FERNANDEZ" userId="a7733abf-5b9a-4604-b1f6-2b8a758200a9" providerId="ADAL" clId="{1091B2FD-D30E-4882-8A6A-4AB818284920}" dt="2025-11-02T07:50:14.880" v="414" actId="47"/>
        <pc:sldMkLst>
          <pc:docMk/>
          <pc:sldMk cId="46877459" sldId="510"/>
        </pc:sldMkLst>
      </pc:sldChg>
      <pc:sldChg chg="del">
        <pc:chgData name="PEDRO RIESGO FERNANDEZ" userId="a7733abf-5b9a-4604-b1f6-2b8a758200a9" providerId="ADAL" clId="{1091B2FD-D30E-4882-8A6A-4AB818284920}" dt="2025-11-02T07:50:16.223" v="416" actId="47"/>
        <pc:sldMkLst>
          <pc:docMk/>
          <pc:sldMk cId="2837220617" sldId="511"/>
        </pc:sldMkLst>
      </pc:sldChg>
      <pc:sldChg chg="del">
        <pc:chgData name="PEDRO RIESGO FERNANDEZ" userId="a7733abf-5b9a-4604-b1f6-2b8a758200a9" providerId="ADAL" clId="{1091B2FD-D30E-4882-8A6A-4AB818284920}" dt="2025-11-02T07:50:16.847" v="417" actId="47"/>
        <pc:sldMkLst>
          <pc:docMk/>
          <pc:sldMk cId="159563826" sldId="512"/>
        </pc:sldMkLst>
      </pc:sldChg>
      <pc:sldChg chg="del">
        <pc:chgData name="PEDRO RIESGO FERNANDEZ" userId="a7733abf-5b9a-4604-b1f6-2b8a758200a9" providerId="ADAL" clId="{1091B2FD-D30E-4882-8A6A-4AB818284920}" dt="2025-11-02T07:50:17.502" v="418" actId="47"/>
        <pc:sldMkLst>
          <pc:docMk/>
          <pc:sldMk cId="3288251277" sldId="526"/>
        </pc:sldMkLst>
      </pc:sldChg>
      <pc:sldChg chg="del">
        <pc:chgData name="PEDRO RIESGO FERNANDEZ" userId="a7733abf-5b9a-4604-b1f6-2b8a758200a9" providerId="ADAL" clId="{1091B2FD-D30E-4882-8A6A-4AB818284920}" dt="2025-11-02T07:50:18.181" v="419" actId="47"/>
        <pc:sldMkLst>
          <pc:docMk/>
          <pc:sldMk cId="2047689028" sldId="529"/>
        </pc:sldMkLst>
      </pc:sldChg>
      <pc:sldChg chg="del">
        <pc:chgData name="PEDRO RIESGO FERNANDEZ" userId="a7733abf-5b9a-4604-b1f6-2b8a758200a9" providerId="ADAL" clId="{1091B2FD-D30E-4882-8A6A-4AB818284920}" dt="2025-11-02T07:50:18.861" v="420" actId="47"/>
        <pc:sldMkLst>
          <pc:docMk/>
          <pc:sldMk cId="2543972967" sldId="530"/>
        </pc:sldMkLst>
      </pc:sldChg>
      <pc:sldChg chg="add del">
        <pc:chgData name="PEDRO RIESGO FERNANDEZ" userId="a7733abf-5b9a-4604-b1f6-2b8a758200a9" providerId="ADAL" clId="{1091B2FD-D30E-4882-8A6A-4AB818284920}" dt="2025-11-02T08:36:56.639" v="614" actId="47"/>
        <pc:sldMkLst>
          <pc:docMk/>
          <pc:sldMk cId="4143495616" sldId="531"/>
        </pc:sldMkLst>
      </pc:sldChg>
      <pc:sldChg chg="del">
        <pc:chgData name="PEDRO RIESGO FERNANDEZ" userId="a7733abf-5b9a-4604-b1f6-2b8a758200a9" providerId="ADAL" clId="{1091B2FD-D30E-4882-8A6A-4AB818284920}" dt="2025-11-02T07:47:06.420" v="359" actId="47"/>
        <pc:sldMkLst>
          <pc:docMk/>
          <pc:sldMk cId="2047496584" sldId="532"/>
        </pc:sldMkLst>
      </pc:sldChg>
      <pc:sldChg chg="del">
        <pc:chgData name="PEDRO RIESGO FERNANDEZ" userId="a7733abf-5b9a-4604-b1f6-2b8a758200a9" providerId="ADAL" clId="{1091B2FD-D30E-4882-8A6A-4AB818284920}" dt="2025-11-02T07:49:46.834" v="377" actId="47"/>
        <pc:sldMkLst>
          <pc:docMk/>
          <pc:sldMk cId="1406430535" sldId="533"/>
        </pc:sldMkLst>
      </pc:sldChg>
      <pc:sldChg chg="del">
        <pc:chgData name="PEDRO RIESGO FERNANDEZ" userId="a7733abf-5b9a-4604-b1f6-2b8a758200a9" providerId="ADAL" clId="{1091B2FD-D30E-4882-8A6A-4AB818284920}" dt="2025-11-02T07:49:53.585" v="386" actId="47"/>
        <pc:sldMkLst>
          <pc:docMk/>
          <pc:sldMk cId="2304220877" sldId="534"/>
        </pc:sldMkLst>
      </pc:sldChg>
      <pc:sldChg chg="del">
        <pc:chgData name="PEDRO RIESGO FERNANDEZ" userId="a7733abf-5b9a-4604-b1f6-2b8a758200a9" providerId="ADAL" clId="{1091B2FD-D30E-4882-8A6A-4AB818284920}" dt="2025-11-02T07:49:54.798" v="388" actId="47"/>
        <pc:sldMkLst>
          <pc:docMk/>
          <pc:sldMk cId="3777632946" sldId="535"/>
        </pc:sldMkLst>
      </pc:sldChg>
      <pc:sldChg chg="del">
        <pc:chgData name="PEDRO RIESGO FERNANDEZ" userId="a7733abf-5b9a-4604-b1f6-2b8a758200a9" providerId="ADAL" clId="{1091B2FD-D30E-4882-8A6A-4AB818284920}" dt="2025-11-02T07:49:55.528" v="389" actId="47"/>
        <pc:sldMkLst>
          <pc:docMk/>
          <pc:sldMk cId="2746099668" sldId="536"/>
        </pc:sldMkLst>
      </pc:sldChg>
      <pc:sldChg chg="del">
        <pc:chgData name="PEDRO RIESGO FERNANDEZ" userId="a7733abf-5b9a-4604-b1f6-2b8a758200a9" providerId="ADAL" clId="{1091B2FD-D30E-4882-8A6A-4AB818284920}" dt="2025-11-02T08:40:04.747" v="651" actId="47"/>
        <pc:sldMkLst>
          <pc:docMk/>
          <pc:sldMk cId="4117332244" sldId="537"/>
        </pc:sldMkLst>
      </pc:sldChg>
      <pc:sldChg chg="del">
        <pc:chgData name="PEDRO RIESGO FERNANDEZ" userId="a7733abf-5b9a-4604-b1f6-2b8a758200a9" providerId="ADAL" clId="{1091B2FD-D30E-4882-8A6A-4AB818284920}" dt="2025-11-02T07:49:52.296" v="384" actId="47"/>
        <pc:sldMkLst>
          <pc:docMk/>
          <pc:sldMk cId="551124191" sldId="538"/>
        </pc:sldMkLst>
      </pc:sldChg>
      <pc:sldChg chg="del">
        <pc:chgData name="PEDRO RIESGO FERNANDEZ" userId="a7733abf-5b9a-4604-b1f6-2b8a758200a9" providerId="ADAL" clId="{1091B2FD-D30E-4882-8A6A-4AB818284920}" dt="2025-11-02T07:50:02.230" v="398" actId="47"/>
        <pc:sldMkLst>
          <pc:docMk/>
          <pc:sldMk cId="306497916" sldId="539"/>
        </pc:sldMkLst>
      </pc:sldChg>
      <pc:sldChg chg="del">
        <pc:chgData name="PEDRO RIESGO FERNANDEZ" userId="a7733abf-5b9a-4604-b1f6-2b8a758200a9" providerId="ADAL" clId="{1091B2FD-D30E-4882-8A6A-4AB818284920}" dt="2025-11-02T07:50:03.221" v="399" actId="47"/>
        <pc:sldMkLst>
          <pc:docMk/>
          <pc:sldMk cId="469996138" sldId="541"/>
        </pc:sldMkLst>
      </pc:sldChg>
      <pc:sldChg chg="del">
        <pc:chgData name="PEDRO RIESGO FERNANDEZ" userId="a7733abf-5b9a-4604-b1f6-2b8a758200a9" providerId="ADAL" clId="{1091B2FD-D30E-4882-8A6A-4AB818284920}" dt="2025-11-02T07:50:03.876" v="400" actId="47"/>
        <pc:sldMkLst>
          <pc:docMk/>
          <pc:sldMk cId="168337542" sldId="542"/>
        </pc:sldMkLst>
      </pc:sldChg>
      <pc:sldChg chg="del">
        <pc:chgData name="PEDRO RIESGO FERNANDEZ" userId="a7733abf-5b9a-4604-b1f6-2b8a758200a9" providerId="ADAL" clId="{1091B2FD-D30E-4882-8A6A-4AB818284920}" dt="2025-11-02T07:50:04.473" v="401" actId="47"/>
        <pc:sldMkLst>
          <pc:docMk/>
          <pc:sldMk cId="2660992316" sldId="543"/>
        </pc:sldMkLst>
      </pc:sldChg>
      <pc:sldChg chg="del">
        <pc:chgData name="PEDRO RIESGO FERNANDEZ" userId="a7733abf-5b9a-4604-b1f6-2b8a758200a9" providerId="ADAL" clId="{1091B2FD-D30E-4882-8A6A-4AB818284920}" dt="2025-11-02T07:50:05.172" v="402" actId="47"/>
        <pc:sldMkLst>
          <pc:docMk/>
          <pc:sldMk cId="326372978" sldId="544"/>
        </pc:sldMkLst>
      </pc:sldChg>
      <pc:sldChg chg="del">
        <pc:chgData name="PEDRO RIESGO FERNANDEZ" userId="a7733abf-5b9a-4604-b1f6-2b8a758200a9" providerId="ADAL" clId="{1091B2FD-D30E-4882-8A6A-4AB818284920}" dt="2025-11-02T07:50:05.848" v="403" actId="47"/>
        <pc:sldMkLst>
          <pc:docMk/>
          <pc:sldMk cId="2704340728" sldId="545"/>
        </pc:sldMkLst>
      </pc:sldChg>
      <pc:sldChg chg="del">
        <pc:chgData name="PEDRO RIESGO FERNANDEZ" userId="a7733abf-5b9a-4604-b1f6-2b8a758200a9" providerId="ADAL" clId="{1091B2FD-D30E-4882-8A6A-4AB818284920}" dt="2025-11-02T07:50:06.750" v="404" actId="47"/>
        <pc:sldMkLst>
          <pc:docMk/>
          <pc:sldMk cId="3578947237" sldId="546"/>
        </pc:sldMkLst>
      </pc:sldChg>
      <pc:sldChg chg="del">
        <pc:chgData name="PEDRO RIESGO FERNANDEZ" userId="a7733abf-5b9a-4604-b1f6-2b8a758200a9" providerId="ADAL" clId="{1091B2FD-D30E-4882-8A6A-4AB818284920}" dt="2025-11-02T07:50:07.469" v="405" actId="47"/>
        <pc:sldMkLst>
          <pc:docMk/>
          <pc:sldMk cId="2082488390" sldId="547"/>
        </pc:sldMkLst>
      </pc:sldChg>
      <pc:sldChg chg="del">
        <pc:chgData name="PEDRO RIESGO FERNANDEZ" userId="a7733abf-5b9a-4604-b1f6-2b8a758200a9" providerId="ADAL" clId="{1091B2FD-D30E-4882-8A6A-4AB818284920}" dt="2025-11-02T07:50:08.257" v="406" actId="47"/>
        <pc:sldMkLst>
          <pc:docMk/>
          <pc:sldMk cId="4122818657" sldId="548"/>
        </pc:sldMkLst>
      </pc:sldChg>
      <pc:sldChg chg="del">
        <pc:chgData name="PEDRO RIESGO FERNANDEZ" userId="a7733abf-5b9a-4604-b1f6-2b8a758200a9" providerId="ADAL" clId="{1091B2FD-D30E-4882-8A6A-4AB818284920}" dt="2025-11-02T07:49:49.198" v="379" actId="47"/>
        <pc:sldMkLst>
          <pc:docMk/>
          <pc:sldMk cId="2147024252" sldId="549"/>
        </pc:sldMkLst>
      </pc:sldChg>
      <pc:sldChg chg="del">
        <pc:chgData name="PEDRO RIESGO FERNANDEZ" userId="a7733abf-5b9a-4604-b1f6-2b8a758200a9" providerId="ADAL" clId="{1091B2FD-D30E-4882-8A6A-4AB818284920}" dt="2025-11-02T07:49:50.008" v="380" actId="47"/>
        <pc:sldMkLst>
          <pc:docMk/>
          <pc:sldMk cId="2785943354" sldId="550"/>
        </pc:sldMkLst>
      </pc:sldChg>
      <pc:sldChg chg="del">
        <pc:chgData name="PEDRO RIESGO FERNANDEZ" userId="a7733abf-5b9a-4604-b1f6-2b8a758200a9" providerId="ADAL" clId="{1091B2FD-D30E-4882-8A6A-4AB818284920}" dt="2025-11-02T07:49:50.801" v="381" actId="47"/>
        <pc:sldMkLst>
          <pc:docMk/>
          <pc:sldMk cId="2068027084" sldId="551"/>
        </pc:sldMkLst>
      </pc:sldChg>
      <pc:sldChg chg="del">
        <pc:chgData name="PEDRO RIESGO FERNANDEZ" userId="a7733abf-5b9a-4604-b1f6-2b8a758200a9" providerId="ADAL" clId="{1091B2FD-D30E-4882-8A6A-4AB818284920}" dt="2025-11-02T07:49:51.389" v="382" actId="47"/>
        <pc:sldMkLst>
          <pc:docMk/>
          <pc:sldMk cId="3881409844" sldId="552"/>
        </pc:sldMkLst>
      </pc:sldChg>
      <pc:sldChg chg="del">
        <pc:chgData name="PEDRO RIESGO FERNANDEZ" userId="a7733abf-5b9a-4604-b1f6-2b8a758200a9" providerId="ADAL" clId="{1091B2FD-D30E-4882-8A6A-4AB818284920}" dt="2025-11-02T07:49:51.882" v="383" actId="47"/>
        <pc:sldMkLst>
          <pc:docMk/>
          <pc:sldMk cId="2567293916" sldId="553"/>
        </pc:sldMkLst>
      </pc:sldChg>
      <pc:sldChg chg="del">
        <pc:chgData name="PEDRO RIESGO FERNANDEZ" userId="a7733abf-5b9a-4604-b1f6-2b8a758200a9" providerId="ADAL" clId="{1091B2FD-D30E-4882-8A6A-4AB818284920}" dt="2025-11-02T07:49:52.935" v="385" actId="47"/>
        <pc:sldMkLst>
          <pc:docMk/>
          <pc:sldMk cId="1816751314" sldId="554"/>
        </pc:sldMkLst>
      </pc:sldChg>
      <pc:sldChg chg="del">
        <pc:chgData name="PEDRO RIESGO FERNANDEZ" userId="a7733abf-5b9a-4604-b1f6-2b8a758200a9" providerId="ADAL" clId="{1091B2FD-D30E-4882-8A6A-4AB818284920}" dt="2025-11-02T08:40:52.678" v="669" actId="47"/>
        <pc:sldMkLst>
          <pc:docMk/>
          <pc:sldMk cId="3708322993" sldId="555"/>
        </pc:sldMkLst>
      </pc:sldChg>
      <pc:sldChg chg="del">
        <pc:chgData name="PEDRO RIESGO FERNANDEZ" userId="a7733abf-5b9a-4604-b1f6-2b8a758200a9" providerId="ADAL" clId="{1091B2FD-D30E-4882-8A6A-4AB818284920}" dt="2025-11-02T08:41:07.048" v="683" actId="47"/>
        <pc:sldMkLst>
          <pc:docMk/>
          <pc:sldMk cId="1549266779" sldId="556"/>
        </pc:sldMkLst>
      </pc:sldChg>
      <pc:sldChg chg="del">
        <pc:chgData name="PEDRO RIESGO FERNANDEZ" userId="a7733abf-5b9a-4604-b1f6-2b8a758200a9" providerId="ADAL" clId="{1091B2FD-D30E-4882-8A6A-4AB818284920}" dt="2025-11-02T08:41:07.675" v="684" actId="47"/>
        <pc:sldMkLst>
          <pc:docMk/>
          <pc:sldMk cId="744027641" sldId="557"/>
        </pc:sldMkLst>
      </pc:sldChg>
      <pc:sldChg chg="del">
        <pc:chgData name="PEDRO RIESGO FERNANDEZ" userId="a7733abf-5b9a-4604-b1f6-2b8a758200a9" providerId="ADAL" clId="{1091B2FD-D30E-4882-8A6A-4AB818284920}" dt="2025-11-02T08:40:12.353" v="658" actId="47"/>
        <pc:sldMkLst>
          <pc:docMk/>
          <pc:sldMk cId="3991396790" sldId="559"/>
        </pc:sldMkLst>
      </pc:sldChg>
      <pc:sldChg chg="del">
        <pc:chgData name="PEDRO RIESGO FERNANDEZ" userId="a7733abf-5b9a-4604-b1f6-2b8a758200a9" providerId="ADAL" clId="{1091B2FD-D30E-4882-8A6A-4AB818284920}" dt="2025-11-02T08:40:13.469" v="660" actId="47"/>
        <pc:sldMkLst>
          <pc:docMk/>
          <pc:sldMk cId="1342234842" sldId="563"/>
        </pc:sldMkLst>
      </pc:sldChg>
      <pc:sldChg chg="del">
        <pc:chgData name="PEDRO RIESGO FERNANDEZ" userId="a7733abf-5b9a-4604-b1f6-2b8a758200a9" providerId="ADAL" clId="{1091B2FD-D30E-4882-8A6A-4AB818284920}" dt="2025-11-02T08:40:09.817" v="654" actId="47"/>
        <pc:sldMkLst>
          <pc:docMk/>
          <pc:sldMk cId="3752988058" sldId="565"/>
        </pc:sldMkLst>
      </pc:sldChg>
      <pc:sldChg chg="del">
        <pc:chgData name="PEDRO RIESGO FERNANDEZ" userId="a7733abf-5b9a-4604-b1f6-2b8a758200a9" providerId="ADAL" clId="{1091B2FD-D30E-4882-8A6A-4AB818284920}" dt="2025-11-02T08:40:11.889" v="657" actId="47"/>
        <pc:sldMkLst>
          <pc:docMk/>
          <pc:sldMk cId="490456143" sldId="566"/>
        </pc:sldMkLst>
      </pc:sldChg>
      <pc:sldChg chg="del">
        <pc:chgData name="PEDRO RIESGO FERNANDEZ" userId="a7733abf-5b9a-4604-b1f6-2b8a758200a9" providerId="ADAL" clId="{1091B2FD-D30E-4882-8A6A-4AB818284920}" dt="2025-11-02T08:40:12.960" v="659" actId="47"/>
        <pc:sldMkLst>
          <pc:docMk/>
          <pc:sldMk cId="2472293197" sldId="567"/>
        </pc:sldMkLst>
      </pc:sldChg>
      <pc:sldChg chg="del">
        <pc:chgData name="PEDRO RIESGO FERNANDEZ" userId="a7733abf-5b9a-4604-b1f6-2b8a758200a9" providerId="ADAL" clId="{1091B2FD-D30E-4882-8A6A-4AB818284920}" dt="2025-11-02T08:40:14.073" v="661" actId="47"/>
        <pc:sldMkLst>
          <pc:docMk/>
          <pc:sldMk cId="4228465252" sldId="568"/>
        </pc:sldMkLst>
      </pc:sldChg>
      <pc:sldChg chg="del">
        <pc:chgData name="PEDRO RIESGO FERNANDEZ" userId="a7733abf-5b9a-4604-b1f6-2b8a758200a9" providerId="ADAL" clId="{1091B2FD-D30E-4882-8A6A-4AB818284920}" dt="2025-11-02T08:40:16.149" v="665" actId="47"/>
        <pc:sldMkLst>
          <pc:docMk/>
          <pc:sldMk cId="843385817" sldId="570"/>
        </pc:sldMkLst>
      </pc:sldChg>
      <pc:sldChg chg="del">
        <pc:chgData name="PEDRO RIESGO FERNANDEZ" userId="a7733abf-5b9a-4604-b1f6-2b8a758200a9" providerId="ADAL" clId="{1091B2FD-D30E-4882-8A6A-4AB818284920}" dt="2025-11-02T08:40:15.118" v="663" actId="47"/>
        <pc:sldMkLst>
          <pc:docMk/>
          <pc:sldMk cId="2966221612" sldId="572"/>
        </pc:sldMkLst>
      </pc:sldChg>
      <pc:sldChg chg="del">
        <pc:chgData name="PEDRO RIESGO FERNANDEZ" userId="a7733abf-5b9a-4604-b1f6-2b8a758200a9" providerId="ADAL" clId="{1091B2FD-D30E-4882-8A6A-4AB818284920}" dt="2025-11-02T08:40:15.666" v="664" actId="47"/>
        <pc:sldMkLst>
          <pc:docMk/>
          <pc:sldMk cId="727774030" sldId="573"/>
        </pc:sldMkLst>
      </pc:sldChg>
      <pc:sldChg chg="del">
        <pc:chgData name="PEDRO RIESGO FERNANDEZ" userId="a7733abf-5b9a-4604-b1f6-2b8a758200a9" providerId="ADAL" clId="{1091B2FD-D30E-4882-8A6A-4AB818284920}" dt="2025-11-02T08:36:58.477" v="615" actId="47"/>
        <pc:sldMkLst>
          <pc:docMk/>
          <pc:sldMk cId="3590105489" sldId="574"/>
        </pc:sldMkLst>
      </pc:sldChg>
      <pc:sldChg chg="delSp modSp del mod">
        <pc:chgData name="PEDRO RIESGO FERNANDEZ" userId="a7733abf-5b9a-4604-b1f6-2b8a758200a9" providerId="ADAL" clId="{1091B2FD-D30E-4882-8A6A-4AB818284920}" dt="2025-11-02T08:26:45.578" v="488" actId="47"/>
        <pc:sldMkLst>
          <pc:docMk/>
          <pc:sldMk cId="3738045259" sldId="575"/>
        </pc:sldMkLst>
        <pc:spChg chg="del mod">
          <ac:chgData name="PEDRO RIESGO FERNANDEZ" userId="a7733abf-5b9a-4604-b1f6-2b8a758200a9" providerId="ADAL" clId="{1091B2FD-D30E-4882-8A6A-4AB818284920}" dt="2025-11-02T08:26:20.098" v="484" actId="478"/>
          <ac:spMkLst>
            <pc:docMk/>
            <pc:sldMk cId="3738045259" sldId="575"/>
            <ac:spMk id="4" creationId="{E44D46C4-FF67-D381-C2A3-1542AB6B6098}"/>
          </ac:spMkLst>
        </pc:spChg>
      </pc:sldChg>
      <pc:sldChg chg="add del">
        <pc:chgData name="PEDRO RIESGO FERNANDEZ" userId="a7733abf-5b9a-4604-b1f6-2b8a758200a9" providerId="ADAL" clId="{1091B2FD-D30E-4882-8A6A-4AB818284920}" dt="2025-11-02T07:36:38.981" v="148" actId="47"/>
        <pc:sldMkLst>
          <pc:docMk/>
          <pc:sldMk cId="2605142661" sldId="576"/>
        </pc:sldMkLst>
      </pc:sldChg>
      <pc:sldChg chg="addSp delSp modSp add mod">
        <pc:chgData name="PEDRO RIESGO FERNANDEZ" userId="a7733abf-5b9a-4604-b1f6-2b8a758200a9" providerId="ADAL" clId="{1091B2FD-D30E-4882-8A6A-4AB818284920}" dt="2025-11-02T07:48:03.536" v="363"/>
        <pc:sldMkLst>
          <pc:docMk/>
          <pc:sldMk cId="3518029126" sldId="576"/>
        </pc:sldMkLst>
        <pc:spChg chg="add mod">
          <ac:chgData name="PEDRO RIESGO FERNANDEZ" userId="a7733abf-5b9a-4604-b1f6-2b8a758200a9" providerId="ADAL" clId="{1091B2FD-D30E-4882-8A6A-4AB818284920}" dt="2025-11-02T07:48:03.536" v="363"/>
          <ac:spMkLst>
            <pc:docMk/>
            <pc:sldMk cId="3518029126" sldId="576"/>
            <ac:spMk id="2" creationId="{DA96890C-D076-BFAF-7DD6-C6D54C2970B9}"/>
          </ac:spMkLst>
        </pc:spChg>
        <pc:spChg chg="del">
          <ac:chgData name="PEDRO RIESGO FERNANDEZ" userId="a7733abf-5b9a-4604-b1f6-2b8a758200a9" providerId="ADAL" clId="{1091B2FD-D30E-4882-8A6A-4AB818284920}" dt="2025-11-02T07:47:55.952" v="362" actId="478"/>
          <ac:spMkLst>
            <pc:docMk/>
            <pc:sldMk cId="3518029126" sldId="576"/>
            <ac:spMk id="5" creationId="{EC7119F1-FEFE-54ED-8750-2AEBDD9ADE90}"/>
          </ac:spMkLst>
        </pc:spChg>
        <pc:spChg chg="mod">
          <ac:chgData name="PEDRO RIESGO FERNANDEZ" userId="a7733abf-5b9a-4604-b1f6-2b8a758200a9" providerId="ADAL" clId="{1091B2FD-D30E-4882-8A6A-4AB818284920}" dt="2025-11-02T07:47:32.730" v="361"/>
          <ac:spMkLst>
            <pc:docMk/>
            <pc:sldMk cId="3518029126" sldId="576"/>
            <ac:spMk id="10" creationId="{6FD164D3-EA3D-A232-E7BC-D23C588AE59C}"/>
          </ac:spMkLst>
        </pc:spChg>
        <pc:picChg chg="add mod">
          <ac:chgData name="PEDRO RIESGO FERNANDEZ" userId="a7733abf-5b9a-4604-b1f6-2b8a758200a9" providerId="ADAL" clId="{1091B2FD-D30E-4882-8A6A-4AB818284920}" dt="2025-11-02T07:48:03.536" v="363"/>
          <ac:picMkLst>
            <pc:docMk/>
            <pc:sldMk cId="3518029126" sldId="576"/>
            <ac:picMk id="6" creationId="{4422F908-659D-CFB8-0F41-75E0ACFDAABA}"/>
          </ac:picMkLst>
        </pc:picChg>
        <pc:picChg chg="add mod">
          <ac:chgData name="PEDRO RIESGO FERNANDEZ" userId="a7733abf-5b9a-4604-b1f6-2b8a758200a9" providerId="ADAL" clId="{1091B2FD-D30E-4882-8A6A-4AB818284920}" dt="2025-11-02T07:48:03.536" v="363"/>
          <ac:picMkLst>
            <pc:docMk/>
            <pc:sldMk cId="3518029126" sldId="576"/>
            <ac:picMk id="7" creationId="{B8C927EA-6846-4A07-BB45-9CCE32153EA7}"/>
          </ac:picMkLst>
        </pc:picChg>
      </pc:sldChg>
      <pc:sldChg chg="addSp delSp modSp add mod">
        <pc:chgData name="PEDRO RIESGO FERNANDEZ" userId="a7733abf-5b9a-4604-b1f6-2b8a758200a9" providerId="ADAL" clId="{1091B2FD-D30E-4882-8A6A-4AB818284920}" dt="2025-11-02T07:49:06.405" v="367"/>
        <pc:sldMkLst>
          <pc:docMk/>
          <pc:sldMk cId="106817196" sldId="577"/>
        </pc:sldMkLst>
        <pc:spChg chg="del">
          <ac:chgData name="PEDRO RIESGO FERNANDEZ" userId="a7733abf-5b9a-4604-b1f6-2b8a758200a9" providerId="ADAL" clId="{1091B2FD-D30E-4882-8A6A-4AB818284920}" dt="2025-11-02T07:49:04.727" v="366" actId="478"/>
          <ac:spMkLst>
            <pc:docMk/>
            <pc:sldMk cId="106817196" sldId="577"/>
            <ac:spMk id="5" creationId="{83009BA3-3EE2-1F7D-2143-A4C473EA6A33}"/>
          </ac:spMkLst>
        </pc:spChg>
        <pc:spChg chg="mod">
          <ac:chgData name="PEDRO RIESGO FERNANDEZ" userId="a7733abf-5b9a-4604-b1f6-2b8a758200a9" providerId="ADAL" clId="{1091B2FD-D30E-4882-8A6A-4AB818284920}" dt="2025-11-02T07:49:06.405" v="367"/>
          <ac:spMkLst>
            <pc:docMk/>
            <pc:sldMk cId="106817196" sldId="577"/>
            <ac:spMk id="6" creationId="{24F60EBE-4911-9789-EF85-4D9EFC4FB6EC}"/>
          </ac:spMkLst>
        </pc:spChg>
        <pc:spChg chg="mod">
          <ac:chgData name="PEDRO RIESGO FERNANDEZ" userId="a7733abf-5b9a-4604-b1f6-2b8a758200a9" providerId="ADAL" clId="{1091B2FD-D30E-4882-8A6A-4AB818284920}" dt="2025-11-02T07:49:06.405" v="367"/>
          <ac:spMkLst>
            <pc:docMk/>
            <pc:sldMk cId="106817196" sldId="577"/>
            <ac:spMk id="7" creationId="{3B3491DC-01EF-9CCE-5828-FFD69396BAB9}"/>
          </ac:spMkLst>
        </pc:spChg>
        <pc:spChg chg="mod">
          <ac:chgData name="PEDRO RIESGO FERNANDEZ" userId="a7733abf-5b9a-4604-b1f6-2b8a758200a9" providerId="ADAL" clId="{1091B2FD-D30E-4882-8A6A-4AB818284920}" dt="2025-11-02T07:48:50.830" v="365"/>
          <ac:spMkLst>
            <pc:docMk/>
            <pc:sldMk cId="106817196" sldId="577"/>
            <ac:spMk id="10" creationId="{8C92D15B-4EC6-EC27-AC04-76AA435C4E72}"/>
          </ac:spMkLst>
        </pc:spChg>
        <pc:spChg chg="mod">
          <ac:chgData name="PEDRO RIESGO FERNANDEZ" userId="a7733abf-5b9a-4604-b1f6-2b8a758200a9" providerId="ADAL" clId="{1091B2FD-D30E-4882-8A6A-4AB818284920}" dt="2025-11-02T07:49:06.405" v="367"/>
          <ac:spMkLst>
            <pc:docMk/>
            <pc:sldMk cId="106817196" sldId="577"/>
            <ac:spMk id="12" creationId="{896344DA-A31D-7B9D-53A7-5BB0175385A7}"/>
          </ac:spMkLst>
        </pc:spChg>
        <pc:spChg chg="mod">
          <ac:chgData name="PEDRO RIESGO FERNANDEZ" userId="a7733abf-5b9a-4604-b1f6-2b8a758200a9" providerId="ADAL" clId="{1091B2FD-D30E-4882-8A6A-4AB818284920}" dt="2025-11-02T07:49:06.405" v="367"/>
          <ac:spMkLst>
            <pc:docMk/>
            <pc:sldMk cId="106817196" sldId="577"/>
            <ac:spMk id="14" creationId="{A4140276-F017-7AC7-AD83-40584024D757}"/>
          </ac:spMkLst>
        </pc:spChg>
        <pc:spChg chg="add mod">
          <ac:chgData name="PEDRO RIESGO FERNANDEZ" userId="a7733abf-5b9a-4604-b1f6-2b8a758200a9" providerId="ADAL" clId="{1091B2FD-D30E-4882-8A6A-4AB818284920}" dt="2025-11-02T07:49:06.405" v="367"/>
          <ac:spMkLst>
            <pc:docMk/>
            <pc:sldMk cId="106817196" sldId="577"/>
            <ac:spMk id="15" creationId="{A393199A-E51C-5FC0-487C-B3765DD6D19D}"/>
          </ac:spMkLst>
        </pc:spChg>
        <pc:spChg chg="mod">
          <ac:chgData name="PEDRO RIESGO FERNANDEZ" userId="a7733abf-5b9a-4604-b1f6-2b8a758200a9" providerId="ADAL" clId="{1091B2FD-D30E-4882-8A6A-4AB818284920}" dt="2025-11-02T07:49:06.405" v="367"/>
          <ac:spMkLst>
            <pc:docMk/>
            <pc:sldMk cId="106817196" sldId="577"/>
            <ac:spMk id="17" creationId="{E09ABD77-2E41-2C2E-C224-06582B8D582A}"/>
          </ac:spMkLst>
        </pc:spChg>
        <pc:spChg chg="mod">
          <ac:chgData name="PEDRO RIESGO FERNANDEZ" userId="a7733abf-5b9a-4604-b1f6-2b8a758200a9" providerId="ADAL" clId="{1091B2FD-D30E-4882-8A6A-4AB818284920}" dt="2025-11-02T07:49:06.405" v="367"/>
          <ac:spMkLst>
            <pc:docMk/>
            <pc:sldMk cId="106817196" sldId="577"/>
            <ac:spMk id="18" creationId="{E789EA64-2367-2CC0-1D20-8143AF2D5B49}"/>
          </ac:spMkLst>
        </pc:spChg>
        <pc:spChg chg="mod">
          <ac:chgData name="PEDRO RIESGO FERNANDEZ" userId="a7733abf-5b9a-4604-b1f6-2b8a758200a9" providerId="ADAL" clId="{1091B2FD-D30E-4882-8A6A-4AB818284920}" dt="2025-11-02T07:49:06.405" v="367"/>
          <ac:spMkLst>
            <pc:docMk/>
            <pc:sldMk cId="106817196" sldId="577"/>
            <ac:spMk id="20" creationId="{8D409385-F8C1-4AFC-C9A2-F8065EA6494C}"/>
          </ac:spMkLst>
        </pc:spChg>
        <pc:spChg chg="mod">
          <ac:chgData name="PEDRO RIESGO FERNANDEZ" userId="a7733abf-5b9a-4604-b1f6-2b8a758200a9" providerId="ADAL" clId="{1091B2FD-D30E-4882-8A6A-4AB818284920}" dt="2025-11-02T07:49:06.405" v="367"/>
          <ac:spMkLst>
            <pc:docMk/>
            <pc:sldMk cId="106817196" sldId="577"/>
            <ac:spMk id="21" creationId="{9923C540-845A-9FF1-B924-D2842D086289}"/>
          </ac:spMkLst>
        </pc:spChg>
        <pc:spChg chg="add mod">
          <ac:chgData name="PEDRO RIESGO FERNANDEZ" userId="a7733abf-5b9a-4604-b1f6-2b8a758200a9" providerId="ADAL" clId="{1091B2FD-D30E-4882-8A6A-4AB818284920}" dt="2025-11-02T07:49:06.405" v="367"/>
          <ac:spMkLst>
            <pc:docMk/>
            <pc:sldMk cId="106817196" sldId="577"/>
            <ac:spMk id="22" creationId="{D7A1E5B1-8F10-8033-DE11-DA31285A6B8B}"/>
          </ac:spMkLst>
        </pc:spChg>
      </pc:sldChg>
      <pc:sldChg chg="addSp delSp modSp add mod">
        <pc:chgData name="PEDRO RIESGO FERNANDEZ" userId="a7733abf-5b9a-4604-b1f6-2b8a758200a9" providerId="ADAL" clId="{1091B2FD-D30E-4882-8A6A-4AB818284920}" dt="2025-11-02T07:50:50.396" v="424"/>
        <pc:sldMkLst>
          <pc:docMk/>
          <pc:sldMk cId="2611364322" sldId="578"/>
        </pc:sldMkLst>
        <pc:spChg chg="del">
          <ac:chgData name="PEDRO RIESGO FERNANDEZ" userId="a7733abf-5b9a-4604-b1f6-2b8a758200a9" providerId="ADAL" clId="{1091B2FD-D30E-4882-8A6A-4AB818284920}" dt="2025-11-02T07:49:31.536" v="369" actId="478"/>
          <ac:spMkLst>
            <pc:docMk/>
            <pc:sldMk cId="2611364322" sldId="578"/>
            <ac:spMk id="5" creationId="{FC46C7CD-0FB1-00CD-7E0F-C8286827B177}"/>
          </ac:spMkLst>
        </pc:spChg>
        <pc:spChg chg="add mod">
          <ac:chgData name="PEDRO RIESGO FERNANDEZ" userId="a7733abf-5b9a-4604-b1f6-2b8a758200a9" providerId="ADAL" clId="{1091B2FD-D30E-4882-8A6A-4AB818284920}" dt="2025-11-02T07:50:41.564" v="423"/>
          <ac:spMkLst>
            <pc:docMk/>
            <pc:sldMk cId="2611364322" sldId="578"/>
            <ac:spMk id="7" creationId="{C07AE900-D395-51D8-59DE-78E6525D693C}"/>
          </ac:spMkLst>
        </pc:spChg>
        <pc:spChg chg="mod">
          <ac:chgData name="PEDRO RIESGO FERNANDEZ" userId="a7733abf-5b9a-4604-b1f6-2b8a758200a9" providerId="ADAL" clId="{1091B2FD-D30E-4882-8A6A-4AB818284920}" dt="2025-11-02T07:50:50.396" v="424"/>
          <ac:spMkLst>
            <pc:docMk/>
            <pc:sldMk cId="2611364322" sldId="578"/>
            <ac:spMk id="10" creationId="{D41986A9-E489-CF4A-E62F-B02ED12F25D5}"/>
          </ac:spMkLst>
        </pc:spChg>
        <pc:picChg chg="add mod">
          <ac:chgData name="PEDRO RIESGO FERNANDEZ" userId="a7733abf-5b9a-4604-b1f6-2b8a758200a9" providerId="ADAL" clId="{1091B2FD-D30E-4882-8A6A-4AB818284920}" dt="2025-11-02T07:50:41.564" v="423"/>
          <ac:picMkLst>
            <pc:docMk/>
            <pc:sldMk cId="2611364322" sldId="578"/>
            <ac:picMk id="2" creationId="{B153DD6B-7855-EC25-A7CA-7F2270E9FB97}"/>
          </ac:picMkLst>
        </pc:picChg>
        <pc:picChg chg="add mod">
          <ac:chgData name="PEDRO RIESGO FERNANDEZ" userId="a7733abf-5b9a-4604-b1f6-2b8a758200a9" providerId="ADAL" clId="{1091B2FD-D30E-4882-8A6A-4AB818284920}" dt="2025-11-02T07:50:41.564" v="423"/>
          <ac:picMkLst>
            <pc:docMk/>
            <pc:sldMk cId="2611364322" sldId="578"/>
            <ac:picMk id="6" creationId="{4FC89D28-DC5A-8B6D-1AA6-69BFDACF55B2}"/>
          </ac:picMkLst>
        </pc:picChg>
      </pc:sldChg>
      <pc:sldChg chg="addSp delSp modSp add mod">
        <pc:chgData name="PEDRO RIESGO FERNANDEZ" userId="a7733abf-5b9a-4604-b1f6-2b8a758200a9" providerId="ADAL" clId="{1091B2FD-D30E-4882-8A6A-4AB818284920}" dt="2025-11-02T07:51:31.381" v="428"/>
        <pc:sldMkLst>
          <pc:docMk/>
          <pc:sldMk cId="4041710365" sldId="579"/>
        </pc:sldMkLst>
        <pc:spChg chg="add del">
          <ac:chgData name="PEDRO RIESGO FERNANDEZ" userId="a7733abf-5b9a-4604-b1f6-2b8a758200a9" providerId="ADAL" clId="{1091B2FD-D30E-4882-8A6A-4AB818284920}" dt="2025-11-02T07:51:25.821" v="427" actId="22"/>
          <ac:spMkLst>
            <pc:docMk/>
            <pc:sldMk cId="4041710365" sldId="579"/>
            <ac:spMk id="5" creationId="{B5EF66A2-FDEB-5CFB-AD74-EDAD498FA283}"/>
          </ac:spMkLst>
        </pc:spChg>
        <pc:spChg chg="add mod">
          <ac:chgData name="PEDRO RIESGO FERNANDEZ" userId="a7733abf-5b9a-4604-b1f6-2b8a758200a9" providerId="ADAL" clId="{1091B2FD-D30E-4882-8A6A-4AB818284920}" dt="2025-11-02T07:51:31.381" v="428"/>
          <ac:spMkLst>
            <pc:docMk/>
            <pc:sldMk cId="4041710365" sldId="579"/>
            <ac:spMk id="6" creationId="{CD6D4527-9F75-1CF7-1ECE-CE3DB9D33A82}"/>
          </ac:spMkLst>
        </pc:spChg>
        <pc:spChg chg="mod">
          <ac:chgData name="PEDRO RIESGO FERNANDEZ" userId="a7733abf-5b9a-4604-b1f6-2b8a758200a9" providerId="ADAL" clId="{1091B2FD-D30E-4882-8A6A-4AB818284920}" dt="2025-11-02T07:51:09.096" v="425"/>
          <ac:spMkLst>
            <pc:docMk/>
            <pc:sldMk cId="4041710365" sldId="579"/>
            <ac:spMk id="10" creationId="{3B7BBD4B-76CF-6644-9022-4F50DB133876}"/>
          </ac:spMkLst>
        </pc:spChg>
        <pc:picChg chg="add mod">
          <ac:chgData name="PEDRO RIESGO FERNANDEZ" userId="a7733abf-5b9a-4604-b1f6-2b8a758200a9" providerId="ADAL" clId="{1091B2FD-D30E-4882-8A6A-4AB818284920}" dt="2025-11-02T07:51:31.381" v="428"/>
          <ac:picMkLst>
            <pc:docMk/>
            <pc:sldMk cId="4041710365" sldId="579"/>
            <ac:picMk id="7" creationId="{C283E4E6-584D-9B1B-B289-F5694209CD39}"/>
          </ac:picMkLst>
        </pc:picChg>
      </pc:sldChg>
      <pc:sldChg chg="addSp modSp add">
        <pc:chgData name="PEDRO RIESGO FERNANDEZ" userId="a7733abf-5b9a-4604-b1f6-2b8a758200a9" providerId="ADAL" clId="{1091B2FD-D30E-4882-8A6A-4AB818284920}" dt="2025-11-02T07:52:05.705" v="430"/>
        <pc:sldMkLst>
          <pc:docMk/>
          <pc:sldMk cId="2784910234" sldId="580"/>
        </pc:sldMkLst>
        <pc:spChg chg="add mod">
          <ac:chgData name="PEDRO RIESGO FERNANDEZ" userId="a7733abf-5b9a-4604-b1f6-2b8a758200a9" providerId="ADAL" clId="{1091B2FD-D30E-4882-8A6A-4AB818284920}" dt="2025-11-02T07:52:05.705" v="430"/>
          <ac:spMkLst>
            <pc:docMk/>
            <pc:sldMk cId="2784910234" sldId="580"/>
            <ac:spMk id="2" creationId="{44C01265-3DF7-A1DB-AAC4-2AE120278E2C}"/>
          </ac:spMkLst>
        </pc:spChg>
        <pc:spChg chg="mod">
          <ac:chgData name="PEDRO RIESGO FERNANDEZ" userId="a7733abf-5b9a-4604-b1f6-2b8a758200a9" providerId="ADAL" clId="{1091B2FD-D30E-4882-8A6A-4AB818284920}" dt="2025-11-02T07:51:55.966" v="429"/>
          <ac:spMkLst>
            <pc:docMk/>
            <pc:sldMk cId="2784910234" sldId="580"/>
            <ac:spMk id="10" creationId="{7BF99986-9753-4D73-A865-D6353C45D64C}"/>
          </ac:spMkLst>
        </pc:spChg>
        <pc:picChg chg="add mod">
          <ac:chgData name="PEDRO RIESGO FERNANDEZ" userId="a7733abf-5b9a-4604-b1f6-2b8a758200a9" providerId="ADAL" clId="{1091B2FD-D30E-4882-8A6A-4AB818284920}" dt="2025-11-02T07:52:05.705" v="430"/>
          <ac:picMkLst>
            <pc:docMk/>
            <pc:sldMk cId="2784910234" sldId="580"/>
            <ac:picMk id="5" creationId="{56628633-CA15-BFAB-21BA-360AE9127A08}"/>
          </ac:picMkLst>
        </pc:picChg>
      </pc:sldChg>
      <pc:sldChg chg="addSp modSp add mod">
        <pc:chgData name="PEDRO RIESGO FERNANDEZ" userId="a7733abf-5b9a-4604-b1f6-2b8a758200a9" providerId="ADAL" clId="{1091B2FD-D30E-4882-8A6A-4AB818284920}" dt="2025-11-02T07:52:26.631" v="432"/>
        <pc:sldMkLst>
          <pc:docMk/>
          <pc:sldMk cId="3202678652" sldId="581"/>
        </pc:sldMkLst>
        <pc:spChg chg="mod">
          <ac:chgData name="PEDRO RIESGO FERNANDEZ" userId="a7733abf-5b9a-4604-b1f6-2b8a758200a9" providerId="ADAL" clId="{1091B2FD-D30E-4882-8A6A-4AB818284920}" dt="2025-11-02T07:52:19.453" v="431"/>
          <ac:spMkLst>
            <pc:docMk/>
            <pc:sldMk cId="3202678652" sldId="581"/>
            <ac:spMk id="10" creationId="{F17F1FDA-1D03-9A64-E295-70A806183435}"/>
          </ac:spMkLst>
        </pc:spChg>
        <pc:picChg chg="add mod">
          <ac:chgData name="PEDRO RIESGO FERNANDEZ" userId="a7733abf-5b9a-4604-b1f6-2b8a758200a9" providerId="ADAL" clId="{1091B2FD-D30E-4882-8A6A-4AB818284920}" dt="2025-11-02T07:52:26.631" v="432"/>
          <ac:picMkLst>
            <pc:docMk/>
            <pc:sldMk cId="3202678652" sldId="581"/>
            <ac:picMk id="2" creationId="{9E5F95C6-01A7-E548-CE4A-934E363E072E}"/>
          </ac:picMkLst>
        </pc:picChg>
        <pc:picChg chg="add mod">
          <ac:chgData name="PEDRO RIESGO FERNANDEZ" userId="a7733abf-5b9a-4604-b1f6-2b8a758200a9" providerId="ADAL" clId="{1091B2FD-D30E-4882-8A6A-4AB818284920}" dt="2025-11-02T07:52:26.631" v="432"/>
          <ac:picMkLst>
            <pc:docMk/>
            <pc:sldMk cId="3202678652" sldId="581"/>
            <ac:picMk id="5" creationId="{41C0BE92-3C89-A7A1-0BCB-F3BF6AFEF260}"/>
          </ac:picMkLst>
        </pc:picChg>
      </pc:sldChg>
      <pc:sldChg chg="addSp modSp add mod">
        <pc:chgData name="PEDRO RIESGO FERNANDEZ" userId="a7733abf-5b9a-4604-b1f6-2b8a758200a9" providerId="ADAL" clId="{1091B2FD-D30E-4882-8A6A-4AB818284920}" dt="2025-11-02T07:55:12.699" v="435"/>
        <pc:sldMkLst>
          <pc:docMk/>
          <pc:sldMk cId="3057333134" sldId="582"/>
        </pc:sldMkLst>
        <pc:spChg chg="add mod">
          <ac:chgData name="PEDRO RIESGO FERNANDEZ" userId="a7733abf-5b9a-4604-b1f6-2b8a758200a9" providerId="ADAL" clId="{1091B2FD-D30E-4882-8A6A-4AB818284920}" dt="2025-11-02T07:55:12.699" v="435"/>
          <ac:spMkLst>
            <pc:docMk/>
            <pc:sldMk cId="3057333134" sldId="582"/>
            <ac:spMk id="6" creationId="{D3D721C1-E466-8CBB-7773-828E5A6F543F}"/>
          </ac:spMkLst>
        </pc:spChg>
        <pc:spChg chg="add mod">
          <ac:chgData name="PEDRO RIESGO FERNANDEZ" userId="a7733abf-5b9a-4604-b1f6-2b8a758200a9" providerId="ADAL" clId="{1091B2FD-D30E-4882-8A6A-4AB818284920}" dt="2025-11-02T07:55:12.699" v="435"/>
          <ac:spMkLst>
            <pc:docMk/>
            <pc:sldMk cId="3057333134" sldId="582"/>
            <ac:spMk id="7" creationId="{DFE79276-38B2-2C3B-FAFA-C35074FAAC16}"/>
          </ac:spMkLst>
        </pc:spChg>
        <pc:spChg chg="add mod">
          <ac:chgData name="PEDRO RIESGO FERNANDEZ" userId="a7733abf-5b9a-4604-b1f6-2b8a758200a9" providerId="ADAL" clId="{1091B2FD-D30E-4882-8A6A-4AB818284920}" dt="2025-11-02T07:55:12.699" v="435"/>
          <ac:spMkLst>
            <pc:docMk/>
            <pc:sldMk cId="3057333134" sldId="582"/>
            <ac:spMk id="9" creationId="{D0C00468-52A5-102C-883A-F70EE2D7CAAA}"/>
          </ac:spMkLst>
        </pc:spChg>
        <pc:spChg chg="mod">
          <ac:chgData name="PEDRO RIESGO FERNANDEZ" userId="a7733abf-5b9a-4604-b1f6-2b8a758200a9" providerId="ADAL" clId="{1091B2FD-D30E-4882-8A6A-4AB818284920}" dt="2025-11-02T07:54:49.664" v="433"/>
          <ac:spMkLst>
            <pc:docMk/>
            <pc:sldMk cId="3057333134" sldId="582"/>
            <ac:spMk id="10" creationId="{C8D3EF33-CC89-AEB2-507A-1D02B0FCFE40}"/>
          </ac:spMkLst>
        </pc:spChg>
        <pc:picChg chg="add mod">
          <ac:chgData name="PEDRO RIESGO FERNANDEZ" userId="a7733abf-5b9a-4604-b1f6-2b8a758200a9" providerId="ADAL" clId="{1091B2FD-D30E-4882-8A6A-4AB818284920}" dt="2025-11-02T07:54:58.845" v="434"/>
          <ac:picMkLst>
            <pc:docMk/>
            <pc:sldMk cId="3057333134" sldId="582"/>
            <ac:picMk id="2" creationId="{00C0CE34-2ECD-741F-0316-A93B09B6854B}"/>
          </ac:picMkLst>
        </pc:picChg>
        <pc:picChg chg="add mod">
          <ac:chgData name="PEDRO RIESGO FERNANDEZ" userId="a7733abf-5b9a-4604-b1f6-2b8a758200a9" providerId="ADAL" clId="{1091B2FD-D30E-4882-8A6A-4AB818284920}" dt="2025-11-02T07:54:58.845" v="434"/>
          <ac:picMkLst>
            <pc:docMk/>
            <pc:sldMk cId="3057333134" sldId="582"/>
            <ac:picMk id="5" creationId="{6B51C1BD-4924-8BA0-7C50-C63A2B59A2B5}"/>
          </ac:picMkLst>
        </pc:picChg>
      </pc:sldChg>
      <pc:sldChg chg="addSp delSp modSp add mod">
        <pc:chgData name="PEDRO RIESGO FERNANDEZ" userId="a7733abf-5b9a-4604-b1f6-2b8a758200a9" providerId="ADAL" clId="{1091B2FD-D30E-4882-8A6A-4AB818284920}" dt="2025-11-02T07:56:03.252" v="440"/>
        <pc:sldMkLst>
          <pc:docMk/>
          <pc:sldMk cId="3864634434" sldId="583"/>
        </pc:sldMkLst>
        <pc:spChg chg="add del">
          <ac:chgData name="PEDRO RIESGO FERNANDEZ" userId="a7733abf-5b9a-4604-b1f6-2b8a758200a9" providerId="ADAL" clId="{1091B2FD-D30E-4882-8A6A-4AB818284920}" dt="2025-11-02T07:55:36.500" v="437" actId="22"/>
          <ac:spMkLst>
            <pc:docMk/>
            <pc:sldMk cId="3864634434" sldId="583"/>
            <ac:spMk id="5" creationId="{25252FBA-E609-A792-8C30-E7C88287C247}"/>
          </ac:spMkLst>
        </pc:spChg>
        <pc:spChg chg="add mod">
          <ac:chgData name="PEDRO RIESGO FERNANDEZ" userId="a7733abf-5b9a-4604-b1f6-2b8a758200a9" providerId="ADAL" clId="{1091B2FD-D30E-4882-8A6A-4AB818284920}" dt="2025-11-02T07:55:46.980" v="439"/>
          <ac:spMkLst>
            <pc:docMk/>
            <pc:sldMk cId="3864634434" sldId="583"/>
            <ac:spMk id="6" creationId="{F43B42CE-D6EA-BF60-45A0-FA7ED66C26AD}"/>
          </ac:spMkLst>
        </pc:spChg>
        <pc:spChg chg="mod">
          <ac:chgData name="PEDRO RIESGO FERNANDEZ" userId="a7733abf-5b9a-4604-b1f6-2b8a758200a9" providerId="ADAL" clId="{1091B2FD-D30E-4882-8A6A-4AB818284920}" dt="2025-11-02T07:56:03.252" v="440"/>
          <ac:spMkLst>
            <pc:docMk/>
            <pc:sldMk cId="3864634434" sldId="583"/>
            <ac:spMk id="10" creationId="{9A197215-2914-8ED4-B38A-D543FC8D7CAC}"/>
          </ac:spMkLst>
        </pc:spChg>
      </pc:sldChg>
      <pc:sldChg chg="addSp modSp add">
        <pc:chgData name="PEDRO RIESGO FERNANDEZ" userId="a7733abf-5b9a-4604-b1f6-2b8a758200a9" providerId="ADAL" clId="{1091B2FD-D30E-4882-8A6A-4AB818284920}" dt="2025-11-02T07:56:21.892" v="443" actId="167"/>
        <pc:sldMkLst>
          <pc:docMk/>
          <pc:sldMk cId="945584286" sldId="584"/>
        </pc:sldMkLst>
        <pc:spChg chg="mod">
          <ac:chgData name="PEDRO RIESGO FERNANDEZ" userId="a7733abf-5b9a-4604-b1f6-2b8a758200a9" providerId="ADAL" clId="{1091B2FD-D30E-4882-8A6A-4AB818284920}" dt="2025-11-02T07:56:10.716" v="441"/>
          <ac:spMkLst>
            <pc:docMk/>
            <pc:sldMk cId="945584286" sldId="584"/>
            <ac:spMk id="10" creationId="{AD4768E0-6451-0872-CBEF-F4C949084412}"/>
          </ac:spMkLst>
        </pc:spChg>
        <pc:picChg chg="add mod">
          <ac:chgData name="PEDRO RIESGO FERNANDEZ" userId="a7733abf-5b9a-4604-b1f6-2b8a758200a9" providerId="ADAL" clId="{1091B2FD-D30E-4882-8A6A-4AB818284920}" dt="2025-11-02T07:56:21.892" v="443" actId="167"/>
          <ac:picMkLst>
            <pc:docMk/>
            <pc:sldMk cId="945584286" sldId="584"/>
            <ac:picMk id="2" creationId="{DAF8161F-EA0C-27BF-E639-82CA81C47C62}"/>
          </ac:picMkLst>
        </pc:picChg>
      </pc:sldChg>
      <pc:sldChg chg="addSp modSp add">
        <pc:chgData name="PEDRO RIESGO FERNANDEZ" userId="a7733abf-5b9a-4604-b1f6-2b8a758200a9" providerId="ADAL" clId="{1091B2FD-D30E-4882-8A6A-4AB818284920}" dt="2025-11-02T07:56:45.471" v="445"/>
        <pc:sldMkLst>
          <pc:docMk/>
          <pc:sldMk cId="2922783061" sldId="585"/>
        </pc:sldMkLst>
        <pc:spChg chg="mod">
          <ac:chgData name="PEDRO RIESGO FERNANDEZ" userId="a7733abf-5b9a-4604-b1f6-2b8a758200a9" providerId="ADAL" clId="{1091B2FD-D30E-4882-8A6A-4AB818284920}" dt="2025-11-02T07:56:37.928" v="444"/>
          <ac:spMkLst>
            <pc:docMk/>
            <pc:sldMk cId="2922783061" sldId="585"/>
            <ac:spMk id="10" creationId="{1DEAB35B-9A8D-4C2F-8C67-908969749F6D}"/>
          </ac:spMkLst>
        </pc:spChg>
        <pc:picChg chg="add mod">
          <ac:chgData name="PEDRO RIESGO FERNANDEZ" userId="a7733abf-5b9a-4604-b1f6-2b8a758200a9" providerId="ADAL" clId="{1091B2FD-D30E-4882-8A6A-4AB818284920}" dt="2025-11-02T07:56:45.471" v="445"/>
          <ac:picMkLst>
            <pc:docMk/>
            <pc:sldMk cId="2922783061" sldId="585"/>
            <ac:picMk id="2" creationId="{FFEE60BE-65F1-A391-30E2-0DD4869E62E3}"/>
          </ac:picMkLst>
        </pc:picChg>
      </pc:sldChg>
      <pc:sldChg chg="addSp delSp modSp add">
        <pc:chgData name="PEDRO RIESGO FERNANDEZ" userId="a7733abf-5b9a-4604-b1f6-2b8a758200a9" providerId="ADAL" clId="{1091B2FD-D30E-4882-8A6A-4AB818284920}" dt="2025-11-02T07:57:38.372" v="455"/>
        <pc:sldMkLst>
          <pc:docMk/>
          <pc:sldMk cId="3777914445" sldId="586"/>
        </pc:sldMkLst>
        <pc:spChg chg="add mod">
          <ac:chgData name="PEDRO RIESGO FERNANDEZ" userId="a7733abf-5b9a-4604-b1f6-2b8a758200a9" providerId="ADAL" clId="{1091B2FD-D30E-4882-8A6A-4AB818284920}" dt="2025-11-02T07:57:38.372" v="455"/>
          <ac:spMkLst>
            <pc:docMk/>
            <pc:sldMk cId="3777914445" sldId="586"/>
            <ac:spMk id="5" creationId="{2557B19B-7A80-D880-BD28-C07AF5E9E2AD}"/>
          </ac:spMkLst>
        </pc:spChg>
        <pc:spChg chg="mod">
          <ac:chgData name="PEDRO RIESGO FERNANDEZ" userId="a7733abf-5b9a-4604-b1f6-2b8a758200a9" providerId="ADAL" clId="{1091B2FD-D30E-4882-8A6A-4AB818284920}" dt="2025-11-02T07:57:31.770" v="454"/>
          <ac:spMkLst>
            <pc:docMk/>
            <pc:sldMk cId="3777914445" sldId="586"/>
            <ac:spMk id="10" creationId="{7A4D0348-C3CC-1E96-C2F2-B84D8D70A181}"/>
          </ac:spMkLst>
        </pc:spChg>
        <pc:picChg chg="del">
          <ac:chgData name="PEDRO RIESGO FERNANDEZ" userId="a7733abf-5b9a-4604-b1f6-2b8a758200a9" providerId="ADAL" clId="{1091B2FD-D30E-4882-8A6A-4AB818284920}" dt="2025-11-02T07:57:13.882" v="447" actId="478"/>
          <ac:picMkLst>
            <pc:docMk/>
            <pc:sldMk cId="3777914445" sldId="586"/>
            <ac:picMk id="2" creationId="{B1365B74-D139-C877-0C29-83C0FE99E8AD}"/>
          </ac:picMkLst>
        </pc:picChg>
      </pc:sldChg>
      <pc:sldChg chg="addSp modSp add">
        <pc:chgData name="PEDRO RIESGO FERNANDEZ" userId="a7733abf-5b9a-4604-b1f6-2b8a758200a9" providerId="ADAL" clId="{1091B2FD-D30E-4882-8A6A-4AB818284920}" dt="2025-11-02T07:57:58.533" v="457"/>
        <pc:sldMkLst>
          <pc:docMk/>
          <pc:sldMk cId="1613861908" sldId="587"/>
        </pc:sldMkLst>
        <pc:spChg chg="add mod">
          <ac:chgData name="PEDRO RIESGO FERNANDEZ" userId="a7733abf-5b9a-4604-b1f6-2b8a758200a9" providerId="ADAL" clId="{1091B2FD-D30E-4882-8A6A-4AB818284920}" dt="2025-11-02T07:57:58.533" v="457"/>
          <ac:spMkLst>
            <pc:docMk/>
            <pc:sldMk cId="1613861908" sldId="587"/>
            <ac:spMk id="2" creationId="{C8D1D083-0389-3A60-BB50-0ADA49391C5C}"/>
          </ac:spMkLst>
        </pc:spChg>
        <pc:spChg chg="mod">
          <ac:chgData name="PEDRO RIESGO FERNANDEZ" userId="a7733abf-5b9a-4604-b1f6-2b8a758200a9" providerId="ADAL" clId="{1091B2FD-D30E-4882-8A6A-4AB818284920}" dt="2025-11-02T07:57:52.677" v="456"/>
          <ac:spMkLst>
            <pc:docMk/>
            <pc:sldMk cId="1613861908" sldId="587"/>
            <ac:spMk id="10" creationId="{5ABD33D8-3C03-74EF-F7D8-752329B88A64}"/>
          </ac:spMkLst>
        </pc:spChg>
      </pc:sldChg>
      <pc:sldChg chg="addSp modSp add">
        <pc:chgData name="PEDRO RIESGO FERNANDEZ" userId="a7733abf-5b9a-4604-b1f6-2b8a758200a9" providerId="ADAL" clId="{1091B2FD-D30E-4882-8A6A-4AB818284920}" dt="2025-11-02T07:58:19.532" v="459"/>
        <pc:sldMkLst>
          <pc:docMk/>
          <pc:sldMk cId="2159817899" sldId="588"/>
        </pc:sldMkLst>
        <pc:spChg chg="mod">
          <ac:chgData name="PEDRO RIESGO FERNANDEZ" userId="a7733abf-5b9a-4604-b1f6-2b8a758200a9" providerId="ADAL" clId="{1091B2FD-D30E-4882-8A6A-4AB818284920}" dt="2025-11-02T07:58:14.528" v="458"/>
          <ac:spMkLst>
            <pc:docMk/>
            <pc:sldMk cId="2159817899" sldId="588"/>
            <ac:spMk id="10" creationId="{171AB10E-160B-65C0-EF34-9E1A9C43F77E}"/>
          </ac:spMkLst>
        </pc:spChg>
        <pc:picChg chg="add mod">
          <ac:chgData name="PEDRO RIESGO FERNANDEZ" userId="a7733abf-5b9a-4604-b1f6-2b8a758200a9" providerId="ADAL" clId="{1091B2FD-D30E-4882-8A6A-4AB818284920}" dt="2025-11-02T07:58:19.532" v="459"/>
          <ac:picMkLst>
            <pc:docMk/>
            <pc:sldMk cId="2159817899" sldId="588"/>
            <ac:picMk id="2" creationId="{480F3557-6B03-39D0-6923-D4AC4D79E67E}"/>
          </ac:picMkLst>
        </pc:picChg>
      </pc:sldChg>
      <pc:sldChg chg="addSp modSp add mod">
        <pc:chgData name="PEDRO RIESGO FERNANDEZ" userId="a7733abf-5b9a-4604-b1f6-2b8a758200a9" providerId="ADAL" clId="{1091B2FD-D30E-4882-8A6A-4AB818284920}" dt="2025-11-02T07:59:00.183" v="463" actId="171"/>
        <pc:sldMkLst>
          <pc:docMk/>
          <pc:sldMk cId="1039689902" sldId="589"/>
        </pc:sldMkLst>
        <pc:spChg chg="add mod">
          <ac:chgData name="PEDRO RIESGO FERNANDEZ" userId="a7733abf-5b9a-4604-b1f6-2b8a758200a9" providerId="ADAL" clId="{1091B2FD-D30E-4882-8A6A-4AB818284920}" dt="2025-11-02T07:58:47.659" v="461"/>
          <ac:spMkLst>
            <pc:docMk/>
            <pc:sldMk cId="1039689902" sldId="589"/>
            <ac:spMk id="6" creationId="{AD145E78-94C6-918B-5C0C-F05B62D1A362}"/>
          </ac:spMkLst>
        </pc:spChg>
        <pc:spChg chg="add mod ord">
          <ac:chgData name="PEDRO RIESGO FERNANDEZ" userId="a7733abf-5b9a-4604-b1f6-2b8a758200a9" providerId="ADAL" clId="{1091B2FD-D30E-4882-8A6A-4AB818284920}" dt="2025-11-02T07:59:00.183" v="463" actId="171"/>
          <ac:spMkLst>
            <pc:docMk/>
            <pc:sldMk cId="1039689902" sldId="589"/>
            <ac:spMk id="7" creationId="{27FA7809-1277-E0D3-C900-0BAFCC07EF19}"/>
          </ac:spMkLst>
        </pc:spChg>
        <pc:spChg chg="mod">
          <ac:chgData name="PEDRO RIESGO FERNANDEZ" userId="a7733abf-5b9a-4604-b1f6-2b8a758200a9" providerId="ADAL" clId="{1091B2FD-D30E-4882-8A6A-4AB818284920}" dt="2025-11-02T07:58:33.191" v="460"/>
          <ac:spMkLst>
            <pc:docMk/>
            <pc:sldMk cId="1039689902" sldId="589"/>
            <ac:spMk id="10" creationId="{9CA64BA4-C957-6890-F8DC-0355BCF67758}"/>
          </ac:spMkLst>
        </pc:spChg>
        <pc:spChg chg="add mod">
          <ac:chgData name="PEDRO RIESGO FERNANDEZ" userId="a7733abf-5b9a-4604-b1f6-2b8a758200a9" providerId="ADAL" clId="{1091B2FD-D30E-4882-8A6A-4AB818284920}" dt="2025-11-02T07:58:47.659" v="461"/>
          <ac:spMkLst>
            <pc:docMk/>
            <pc:sldMk cId="1039689902" sldId="589"/>
            <ac:spMk id="12" creationId="{F462DCC6-E8C2-F52A-3FA2-5EC6A8EF7FEE}"/>
          </ac:spMkLst>
        </pc:spChg>
        <pc:spChg chg="mod">
          <ac:chgData name="PEDRO RIESGO FERNANDEZ" userId="a7733abf-5b9a-4604-b1f6-2b8a758200a9" providerId="ADAL" clId="{1091B2FD-D30E-4882-8A6A-4AB818284920}" dt="2025-11-02T07:58:47.659" v="461"/>
          <ac:spMkLst>
            <pc:docMk/>
            <pc:sldMk cId="1039689902" sldId="589"/>
            <ac:spMk id="18" creationId="{E7DD9E15-F0D6-DB81-6897-7FFA8E16DB72}"/>
          </ac:spMkLst>
        </pc:spChg>
        <pc:spChg chg="mod">
          <ac:chgData name="PEDRO RIESGO FERNANDEZ" userId="a7733abf-5b9a-4604-b1f6-2b8a758200a9" providerId="ADAL" clId="{1091B2FD-D30E-4882-8A6A-4AB818284920}" dt="2025-11-02T07:58:47.659" v="461"/>
          <ac:spMkLst>
            <pc:docMk/>
            <pc:sldMk cId="1039689902" sldId="589"/>
            <ac:spMk id="23" creationId="{801A9221-F1AE-CD93-5573-B0BF1A01D471}"/>
          </ac:spMkLst>
        </pc:spChg>
        <pc:spChg chg="mod">
          <ac:chgData name="PEDRO RIESGO FERNANDEZ" userId="a7733abf-5b9a-4604-b1f6-2b8a758200a9" providerId="ADAL" clId="{1091B2FD-D30E-4882-8A6A-4AB818284920}" dt="2025-11-02T07:58:47.659" v="461"/>
          <ac:spMkLst>
            <pc:docMk/>
            <pc:sldMk cId="1039689902" sldId="589"/>
            <ac:spMk id="24" creationId="{3CD7BBCB-EC4E-DC0D-B935-EF643BC12DBC}"/>
          </ac:spMkLst>
        </pc:spChg>
        <pc:spChg chg="mod">
          <ac:chgData name="PEDRO RIESGO FERNANDEZ" userId="a7733abf-5b9a-4604-b1f6-2b8a758200a9" providerId="ADAL" clId="{1091B2FD-D30E-4882-8A6A-4AB818284920}" dt="2025-11-02T07:58:47.659" v="461"/>
          <ac:spMkLst>
            <pc:docMk/>
            <pc:sldMk cId="1039689902" sldId="589"/>
            <ac:spMk id="28" creationId="{5371FFF6-05ED-D09A-CF12-CD2AE3AB6ABD}"/>
          </ac:spMkLst>
        </pc:spChg>
        <pc:spChg chg="mod">
          <ac:chgData name="PEDRO RIESGO FERNANDEZ" userId="a7733abf-5b9a-4604-b1f6-2b8a758200a9" providerId="ADAL" clId="{1091B2FD-D30E-4882-8A6A-4AB818284920}" dt="2025-11-02T07:58:47.659" v="461"/>
          <ac:spMkLst>
            <pc:docMk/>
            <pc:sldMk cId="1039689902" sldId="589"/>
            <ac:spMk id="33" creationId="{4369DAB9-3DB1-5A9B-0C32-B78E9FE35F4E}"/>
          </ac:spMkLst>
        </pc:spChg>
        <pc:spChg chg="mod">
          <ac:chgData name="PEDRO RIESGO FERNANDEZ" userId="a7733abf-5b9a-4604-b1f6-2b8a758200a9" providerId="ADAL" clId="{1091B2FD-D30E-4882-8A6A-4AB818284920}" dt="2025-11-02T07:58:47.659" v="461"/>
          <ac:spMkLst>
            <pc:docMk/>
            <pc:sldMk cId="1039689902" sldId="589"/>
            <ac:spMk id="41" creationId="{7A07E3AD-C3B6-1A55-6993-71A7D514C151}"/>
          </ac:spMkLst>
        </pc:spChg>
        <pc:spChg chg="mod">
          <ac:chgData name="PEDRO RIESGO FERNANDEZ" userId="a7733abf-5b9a-4604-b1f6-2b8a758200a9" providerId="ADAL" clId="{1091B2FD-D30E-4882-8A6A-4AB818284920}" dt="2025-11-02T07:58:47.659" v="461"/>
          <ac:spMkLst>
            <pc:docMk/>
            <pc:sldMk cId="1039689902" sldId="589"/>
            <ac:spMk id="42" creationId="{F00A3038-AFA4-225E-0B9D-DED58DED2359}"/>
          </ac:spMkLst>
        </pc:spChg>
      </pc:sldChg>
      <pc:sldChg chg="addSp modSp add mod">
        <pc:chgData name="PEDRO RIESGO FERNANDEZ" userId="a7733abf-5b9a-4604-b1f6-2b8a758200a9" providerId="ADAL" clId="{1091B2FD-D30E-4882-8A6A-4AB818284920}" dt="2025-11-02T07:59:45.512" v="467" actId="6549"/>
        <pc:sldMkLst>
          <pc:docMk/>
          <pc:sldMk cId="626819469" sldId="590"/>
        </pc:sldMkLst>
        <pc:spChg chg="add mod">
          <ac:chgData name="PEDRO RIESGO FERNANDEZ" userId="a7733abf-5b9a-4604-b1f6-2b8a758200a9" providerId="ADAL" clId="{1091B2FD-D30E-4882-8A6A-4AB818284920}" dt="2025-11-02T07:59:37.215" v="465"/>
          <ac:spMkLst>
            <pc:docMk/>
            <pc:sldMk cId="626819469" sldId="590"/>
            <ac:spMk id="2" creationId="{C767137E-7E24-A48E-ED96-17669139F8EB}"/>
          </ac:spMkLst>
        </pc:spChg>
        <pc:spChg chg="add mod">
          <ac:chgData name="PEDRO RIESGO FERNANDEZ" userId="a7733abf-5b9a-4604-b1f6-2b8a758200a9" providerId="ADAL" clId="{1091B2FD-D30E-4882-8A6A-4AB818284920}" dt="2025-11-02T07:59:37.215" v="465"/>
          <ac:spMkLst>
            <pc:docMk/>
            <pc:sldMk cId="626819469" sldId="590"/>
            <ac:spMk id="5" creationId="{582D41F8-8B0E-91AF-8291-2903C67432DE}"/>
          </ac:spMkLst>
        </pc:spChg>
        <pc:spChg chg="mod">
          <ac:chgData name="PEDRO RIESGO FERNANDEZ" userId="a7733abf-5b9a-4604-b1f6-2b8a758200a9" providerId="ADAL" clId="{1091B2FD-D30E-4882-8A6A-4AB818284920}" dt="2025-11-02T07:59:37.215" v="465"/>
          <ac:spMkLst>
            <pc:docMk/>
            <pc:sldMk cId="626819469" sldId="590"/>
            <ac:spMk id="9" creationId="{167A62C1-3ACA-719A-87FF-52B42449896F}"/>
          </ac:spMkLst>
        </pc:spChg>
        <pc:spChg chg="mod">
          <ac:chgData name="PEDRO RIESGO FERNANDEZ" userId="a7733abf-5b9a-4604-b1f6-2b8a758200a9" providerId="ADAL" clId="{1091B2FD-D30E-4882-8A6A-4AB818284920}" dt="2025-11-02T07:59:45.512" v="467" actId="6549"/>
          <ac:spMkLst>
            <pc:docMk/>
            <pc:sldMk cId="626819469" sldId="590"/>
            <ac:spMk id="10" creationId="{9FDD4388-88B0-819A-DD46-00D94B01F67C}"/>
          </ac:spMkLst>
        </pc:spChg>
        <pc:spChg chg="mod">
          <ac:chgData name="PEDRO RIESGO FERNANDEZ" userId="a7733abf-5b9a-4604-b1f6-2b8a758200a9" providerId="ADAL" clId="{1091B2FD-D30E-4882-8A6A-4AB818284920}" dt="2025-11-02T07:59:37.215" v="465"/>
          <ac:spMkLst>
            <pc:docMk/>
            <pc:sldMk cId="626819469" sldId="590"/>
            <ac:spMk id="12" creationId="{323F9044-093C-C608-3D63-88EEF4FA8869}"/>
          </ac:spMkLst>
        </pc:spChg>
        <pc:spChg chg="mod">
          <ac:chgData name="PEDRO RIESGO FERNANDEZ" userId="a7733abf-5b9a-4604-b1f6-2b8a758200a9" providerId="ADAL" clId="{1091B2FD-D30E-4882-8A6A-4AB818284920}" dt="2025-11-02T07:59:37.215" v="465"/>
          <ac:spMkLst>
            <pc:docMk/>
            <pc:sldMk cId="626819469" sldId="590"/>
            <ac:spMk id="16" creationId="{516C2245-9017-264E-F471-C35F59D5EEF1}"/>
          </ac:spMkLst>
        </pc:spChg>
        <pc:spChg chg="mod">
          <ac:chgData name="PEDRO RIESGO FERNANDEZ" userId="a7733abf-5b9a-4604-b1f6-2b8a758200a9" providerId="ADAL" clId="{1091B2FD-D30E-4882-8A6A-4AB818284920}" dt="2025-11-02T07:59:37.215" v="465"/>
          <ac:spMkLst>
            <pc:docMk/>
            <pc:sldMk cId="626819469" sldId="590"/>
            <ac:spMk id="17" creationId="{4338E10E-72A8-AFCB-350E-A7D5944FBE45}"/>
          </ac:spMkLst>
        </pc:spChg>
        <pc:spChg chg="mod">
          <ac:chgData name="PEDRO RIESGO FERNANDEZ" userId="a7733abf-5b9a-4604-b1f6-2b8a758200a9" providerId="ADAL" clId="{1091B2FD-D30E-4882-8A6A-4AB818284920}" dt="2025-11-02T07:59:37.215" v="465"/>
          <ac:spMkLst>
            <pc:docMk/>
            <pc:sldMk cId="626819469" sldId="590"/>
            <ac:spMk id="18" creationId="{F137E267-4528-E0C6-59CE-66E0028F3E54}"/>
          </ac:spMkLst>
        </pc:spChg>
        <pc:spChg chg="mod">
          <ac:chgData name="PEDRO RIESGO FERNANDEZ" userId="a7733abf-5b9a-4604-b1f6-2b8a758200a9" providerId="ADAL" clId="{1091B2FD-D30E-4882-8A6A-4AB818284920}" dt="2025-11-02T07:59:37.215" v="465"/>
          <ac:spMkLst>
            <pc:docMk/>
            <pc:sldMk cId="626819469" sldId="590"/>
            <ac:spMk id="19" creationId="{553483FE-E837-E0E1-3542-4C2B215F8AD7}"/>
          </ac:spMkLst>
        </pc:spChg>
        <pc:spChg chg="add mod">
          <ac:chgData name="PEDRO RIESGO FERNANDEZ" userId="a7733abf-5b9a-4604-b1f6-2b8a758200a9" providerId="ADAL" clId="{1091B2FD-D30E-4882-8A6A-4AB818284920}" dt="2025-11-02T07:59:37.215" v="465"/>
          <ac:spMkLst>
            <pc:docMk/>
            <pc:sldMk cId="626819469" sldId="590"/>
            <ac:spMk id="22" creationId="{94BC5A60-DBAF-0F67-0A49-EABB8BE7597A}"/>
          </ac:spMkLst>
        </pc:spChg>
        <pc:spChg chg="add mod">
          <ac:chgData name="PEDRO RIESGO FERNANDEZ" userId="a7733abf-5b9a-4604-b1f6-2b8a758200a9" providerId="ADAL" clId="{1091B2FD-D30E-4882-8A6A-4AB818284920}" dt="2025-11-02T07:59:37.215" v="465"/>
          <ac:spMkLst>
            <pc:docMk/>
            <pc:sldMk cId="626819469" sldId="590"/>
            <ac:spMk id="24" creationId="{BCA71292-E8CA-DE65-A99A-4A08FB72D876}"/>
          </ac:spMkLst>
        </pc:spChg>
      </pc:sldChg>
      <pc:sldChg chg="addSp modSp add">
        <pc:chgData name="PEDRO RIESGO FERNANDEZ" userId="a7733abf-5b9a-4604-b1f6-2b8a758200a9" providerId="ADAL" clId="{1091B2FD-D30E-4882-8A6A-4AB818284920}" dt="2025-11-02T08:22:33.308" v="469"/>
        <pc:sldMkLst>
          <pc:docMk/>
          <pc:sldMk cId="3191490007" sldId="591"/>
        </pc:sldMkLst>
        <pc:spChg chg="add mod">
          <ac:chgData name="PEDRO RIESGO FERNANDEZ" userId="a7733abf-5b9a-4604-b1f6-2b8a758200a9" providerId="ADAL" clId="{1091B2FD-D30E-4882-8A6A-4AB818284920}" dt="2025-11-02T08:22:33.308" v="469"/>
          <ac:spMkLst>
            <pc:docMk/>
            <pc:sldMk cId="3191490007" sldId="591"/>
            <ac:spMk id="5" creationId="{BA04A7B9-A8A9-E628-03D3-7784C666C954}"/>
          </ac:spMkLst>
        </pc:spChg>
        <pc:spChg chg="mod">
          <ac:chgData name="PEDRO RIESGO FERNANDEZ" userId="a7733abf-5b9a-4604-b1f6-2b8a758200a9" providerId="ADAL" clId="{1091B2FD-D30E-4882-8A6A-4AB818284920}" dt="2025-11-02T08:22:26.262" v="468"/>
          <ac:spMkLst>
            <pc:docMk/>
            <pc:sldMk cId="3191490007" sldId="591"/>
            <ac:spMk id="10" creationId="{70458F23-BED7-A0E4-9EED-08E31F465256}"/>
          </ac:spMkLst>
        </pc:spChg>
        <pc:picChg chg="add mod">
          <ac:chgData name="PEDRO RIESGO FERNANDEZ" userId="a7733abf-5b9a-4604-b1f6-2b8a758200a9" providerId="ADAL" clId="{1091B2FD-D30E-4882-8A6A-4AB818284920}" dt="2025-11-02T08:22:33.308" v="469"/>
          <ac:picMkLst>
            <pc:docMk/>
            <pc:sldMk cId="3191490007" sldId="591"/>
            <ac:picMk id="2" creationId="{10396A18-AAA2-3DF4-E72A-1E877962A78C}"/>
          </ac:picMkLst>
        </pc:picChg>
      </pc:sldChg>
      <pc:sldChg chg="addSp modSp add mod">
        <pc:chgData name="PEDRO RIESGO FERNANDEZ" userId="a7733abf-5b9a-4604-b1f6-2b8a758200a9" providerId="ADAL" clId="{1091B2FD-D30E-4882-8A6A-4AB818284920}" dt="2025-11-02T09:30:05.147" v="1270" actId="108"/>
        <pc:sldMkLst>
          <pc:docMk/>
          <pc:sldMk cId="1389816923" sldId="592"/>
        </pc:sldMkLst>
        <pc:spChg chg="add mod">
          <ac:chgData name="PEDRO RIESGO FERNANDEZ" userId="a7733abf-5b9a-4604-b1f6-2b8a758200a9" providerId="ADAL" clId="{1091B2FD-D30E-4882-8A6A-4AB818284920}" dt="2025-11-02T09:30:05.147" v="1270" actId="108"/>
          <ac:spMkLst>
            <pc:docMk/>
            <pc:sldMk cId="1389816923" sldId="592"/>
            <ac:spMk id="2" creationId="{048B3523-D9DC-FA45-49EC-8BC9C690CFA2}"/>
          </ac:spMkLst>
        </pc:spChg>
        <pc:spChg chg="mod">
          <ac:chgData name="PEDRO RIESGO FERNANDEZ" userId="a7733abf-5b9a-4604-b1f6-2b8a758200a9" providerId="ADAL" clId="{1091B2FD-D30E-4882-8A6A-4AB818284920}" dt="2025-11-02T08:22:52.106" v="470"/>
          <ac:spMkLst>
            <pc:docMk/>
            <pc:sldMk cId="1389816923" sldId="592"/>
            <ac:spMk id="10" creationId="{57DA9661-ECAF-33CF-EEDC-78E8D3704C9B}"/>
          </ac:spMkLst>
        </pc:spChg>
        <pc:picChg chg="add mod">
          <ac:chgData name="PEDRO RIESGO FERNANDEZ" userId="a7733abf-5b9a-4604-b1f6-2b8a758200a9" providerId="ADAL" clId="{1091B2FD-D30E-4882-8A6A-4AB818284920}" dt="2025-11-02T08:23:06.756" v="471"/>
          <ac:picMkLst>
            <pc:docMk/>
            <pc:sldMk cId="1389816923" sldId="592"/>
            <ac:picMk id="5" creationId="{D748ED2E-D3D0-02D6-4959-42ABDC02B898}"/>
          </ac:picMkLst>
        </pc:picChg>
      </pc:sldChg>
      <pc:sldChg chg="addSp delSp modSp add mod ord">
        <pc:chgData name="PEDRO RIESGO FERNANDEZ" userId="a7733abf-5b9a-4604-b1f6-2b8a758200a9" providerId="ADAL" clId="{1091B2FD-D30E-4882-8A6A-4AB818284920}" dt="2025-11-02T08:24:54.854" v="482" actId="14826"/>
        <pc:sldMkLst>
          <pc:docMk/>
          <pc:sldMk cId="880714406" sldId="593"/>
        </pc:sldMkLst>
        <pc:spChg chg="del">
          <ac:chgData name="PEDRO RIESGO FERNANDEZ" userId="a7733abf-5b9a-4604-b1f6-2b8a758200a9" providerId="ADAL" clId="{1091B2FD-D30E-4882-8A6A-4AB818284920}" dt="2025-11-02T08:24:13.100" v="479" actId="478"/>
          <ac:spMkLst>
            <pc:docMk/>
            <pc:sldMk cId="880714406" sldId="593"/>
            <ac:spMk id="2" creationId="{01B9F650-71EE-A891-8849-7B6D27C1010C}"/>
          </ac:spMkLst>
        </pc:spChg>
        <pc:spChg chg="add mod">
          <ac:chgData name="PEDRO RIESGO FERNANDEZ" userId="a7733abf-5b9a-4604-b1f6-2b8a758200a9" providerId="ADAL" clId="{1091B2FD-D30E-4882-8A6A-4AB818284920}" dt="2025-11-02T08:24:23.829" v="480"/>
          <ac:spMkLst>
            <pc:docMk/>
            <pc:sldMk cId="880714406" sldId="593"/>
            <ac:spMk id="9" creationId="{E0501D92-9349-3DCD-7795-597E1A7847AC}"/>
          </ac:spMkLst>
        </pc:spChg>
        <pc:spChg chg="mod">
          <ac:chgData name="PEDRO RIESGO FERNANDEZ" userId="a7733abf-5b9a-4604-b1f6-2b8a758200a9" providerId="ADAL" clId="{1091B2FD-D30E-4882-8A6A-4AB818284920}" dt="2025-11-02T08:24:10.207" v="476"/>
          <ac:spMkLst>
            <pc:docMk/>
            <pc:sldMk cId="880714406" sldId="593"/>
            <ac:spMk id="10" creationId="{ADA582C8-52F3-F7D9-386A-586E4AED9E03}"/>
          </ac:spMkLst>
        </pc:spChg>
        <pc:spChg chg="add mod">
          <ac:chgData name="PEDRO RIESGO FERNANDEZ" userId="a7733abf-5b9a-4604-b1f6-2b8a758200a9" providerId="ADAL" clId="{1091B2FD-D30E-4882-8A6A-4AB818284920}" dt="2025-11-02T08:24:23.829" v="480"/>
          <ac:spMkLst>
            <pc:docMk/>
            <pc:sldMk cId="880714406" sldId="593"/>
            <ac:spMk id="12" creationId="{5F2A1B17-A1E6-B3A2-4C41-482574694BD9}"/>
          </ac:spMkLst>
        </pc:spChg>
        <pc:spChg chg="add mod">
          <ac:chgData name="PEDRO RIESGO FERNANDEZ" userId="a7733abf-5b9a-4604-b1f6-2b8a758200a9" providerId="ADAL" clId="{1091B2FD-D30E-4882-8A6A-4AB818284920}" dt="2025-11-02T08:24:31.227" v="481"/>
          <ac:spMkLst>
            <pc:docMk/>
            <pc:sldMk cId="880714406" sldId="593"/>
            <ac:spMk id="14" creationId="{7507CE83-3EF2-69E0-EBDC-3A2B57311507}"/>
          </ac:spMkLst>
        </pc:spChg>
        <pc:picChg chg="mod">
          <ac:chgData name="PEDRO RIESGO FERNANDEZ" userId="a7733abf-5b9a-4604-b1f6-2b8a758200a9" providerId="ADAL" clId="{1091B2FD-D30E-4882-8A6A-4AB818284920}" dt="2025-11-02T08:24:54.854" v="482" actId="14826"/>
          <ac:picMkLst>
            <pc:docMk/>
            <pc:sldMk cId="880714406" sldId="593"/>
            <ac:picMk id="4" creationId="{4FA93092-2D63-607E-D09F-AC19CFC991BF}"/>
          </ac:picMkLst>
        </pc:picChg>
        <pc:picChg chg="del mod">
          <ac:chgData name="PEDRO RIESGO FERNANDEZ" userId="a7733abf-5b9a-4604-b1f6-2b8a758200a9" providerId="ADAL" clId="{1091B2FD-D30E-4882-8A6A-4AB818284920}" dt="2025-11-02T08:24:11.725" v="478" actId="478"/>
          <ac:picMkLst>
            <pc:docMk/>
            <pc:sldMk cId="880714406" sldId="593"/>
            <ac:picMk id="5" creationId="{4F11A77F-D493-6BBD-E78E-F77A6FBF5421}"/>
          </ac:picMkLst>
        </pc:picChg>
        <pc:picChg chg="add mod">
          <ac:chgData name="PEDRO RIESGO FERNANDEZ" userId="a7733abf-5b9a-4604-b1f6-2b8a758200a9" providerId="ADAL" clId="{1091B2FD-D30E-4882-8A6A-4AB818284920}" dt="2025-11-02T08:24:23.829" v="480"/>
          <ac:picMkLst>
            <pc:docMk/>
            <pc:sldMk cId="880714406" sldId="593"/>
            <ac:picMk id="6" creationId="{175BE12A-49EB-8F4C-A78D-02D28704E721}"/>
          </ac:picMkLst>
        </pc:picChg>
        <pc:picChg chg="add mod">
          <ac:chgData name="PEDRO RIESGO FERNANDEZ" userId="a7733abf-5b9a-4604-b1f6-2b8a758200a9" providerId="ADAL" clId="{1091B2FD-D30E-4882-8A6A-4AB818284920}" dt="2025-11-02T08:24:23.829" v="480"/>
          <ac:picMkLst>
            <pc:docMk/>
            <pc:sldMk cId="880714406" sldId="593"/>
            <ac:picMk id="7" creationId="{546AFDF1-CBD1-4599-23A3-B83EF2BC9AFC}"/>
          </ac:picMkLst>
        </pc:picChg>
      </pc:sldChg>
      <pc:sldChg chg="delSp modSp add mod ord">
        <pc:chgData name="PEDRO RIESGO FERNANDEZ" userId="a7733abf-5b9a-4604-b1f6-2b8a758200a9" providerId="ADAL" clId="{1091B2FD-D30E-4882-8A6A-4AB818284920}" dt="2025-11-02T09:10:06.265" v="908"/>
        <pc:sldMkLst>
          <pc:docMk/>
          <pc:sldMk cId="2080564578" sldId="594"/>
        </pc:sldMkLst>
        <pc:spChg chg="del">
          <ac:chgData name="PEDRO RIESGO FERNANDEZ" userId="a7733abf-5b9a-4604-b1f6-2b8a758200a9" providerId="ADAL" clId="{1091B2FD-D30E-4882-8A6A-4AB818284920}" dt="2025-11-02T08:26:43.611" v="487" actId="478"/>
          <ac:spMkLst>
            <pc:docMk/>
            <pc:sldMk cId="2080564578" sldId="594"/>
            <ac:spMk id="5" creationId="{E337AAF0-D73B-C66F-107B-971EF8AE8A96}"/>
          </ac:spMkLst>
        </pc:spChg>
        <pc:spChg chg="mod">
          <ac:chgData name="PEDRO RIESGO FERNANDEZ" userId="a7733abf-5b9a-4604-b1f6-2b8a758200a9" providerId="ADAL" clId="{1091B2FD-D30E-4882-8A6A-4AB818284920}" dt="2025-11-02T09:10:06.265" v="908"/>
          <ac:spMkLst>
            <pc:docMk/>
            <pc:sldMk cId="2080564578" sldId="594"/>
            <ac:spMk id="10" creationId="{C426A0C0-F9AF-E556-1783-0D212DBBB164}"/>
          </ac:spMkLst>
        </pc:spChg>
      </pc:sldChg>
      <pc:sldChg chg="addSp delSp modSp add mod">
        <pc:chgData name="PEDRO RIESGO FERNANDEZ" userId="a7733abf-5b9a-4604-b1f6-2b8a758200a9" providerId="ADAL" clId="{1091B2FD-D30E-4882-8A6A-4AB818284920}" dt="2025-11-02T08:32:37.679" v="541" actId="20577"/>
        <pc:sldMkLst>
          <pc:docMk/>
          <pc:sldMk cId="3431573988" sldId="595"/>
        </pc:sldMkLst>
        <pc:spChg chg="del">
          <ac:chgData name="PEDRO RIESGO FERNANDEZ" userId="a7733abf-5b9a-4604-b1f6-2b8a758200a9" providerId="ADAL" clId="{1091B2FD-D30E-4882-8A6A-4AB818284920}" dt="2025-11-02T08:29:02.750" v="505" actId="478"/>
          <ac:spMkLst>
            <pc:docMk/>
            <pc:sldMk cId="3431573988" sldId="595"/>
            <ac:spMk id="2" creationId="{0EA8D0C5-B929-CBF9-45EA-6BAAA61AB286}"/>
          </ac:spMkLst>
        </pc:spChg>
        <pc:spChg chg="add mod">
          <ac:chgData name="PEDRO RIESGO FERNANDEZ" userId="a7733abf-5b9a-4604-b1f6-2b8a758200a9" providerId="ADAL" clId="{1091B2FD-D30E-4882-8A6A-4AB818284920}" dt="2025-11-02T08:32:37.679" v="541" actId="20577"/>
          <ac:spMkLst>
            <pc:docMk/>
            <pc:sldMk cId="3431573988" sldId="595"/>
            <ac:spMk id="6" creationId="{D085531B-7EBA-08BC-96BA-6F6DF6DCE1FB}"/>
          </ac:spMkLst>
        </pc:spChg>
        <pc:spChg chg="mod">
          <ac:chgData name="PEDRO RIESGO FERNANDEZ" userId="a7733abf-5b9a-4604-b1f6-2b8a758200a9" providerId="ADAL" clId="{1091B2FD-D30E-4882-8A6A-4AB818284920}" dt="2025-11-02T08:28:58.950" v="503" actId="20577"/>
          <ac:spMkLst>
            <pc:docMk/>
            <pc:sldMk cId="3431573988" sldId="595"/>
            <ac:spMk id="10" creationId="{B8A1D283-5B99-3B45-90CD-486DC6964DC5}"/>
          </ac:spMkLst>
        </pc:spChg>
        <pc:picChg chg="del">
          <ac:chgData name="PEDRO RIESGO FERNANDEZ" userId="a7733abf-5b9a-4604-b1f6-2b8a758200a9" providerId="ADAL" clId="{1091B2FD-D30E-4882-8A6A-4AB818284920}" dt="2025-11-02T08:29:00.668" v="504" actId="478"/>
          <ac:picMkLst>
            <pc:docMk/>
            <pc:sldMk cId="3431573988" sldId="595"/>
            <ac:picMk id="5" creationId="{5845E2C6-DD5B-992A-FF24-032FA15A4139}"/>
          </ac:picMkLst>
        </pc:picChg>
      </pc:sldChg>
      <pc:sldChg chg="modSp add mod">
        <pc:chgData name="PEDRO RIESGO FERNANDEZ" userId="a7733abf-5b9a-4604-b1f6-2b8a758200a9" providerId="ADAL" clId="{1091B2FD-D30E-4882-8A6A-4AB818284920}" dt="2025-11-02T08:36:01.447" v="612" actId="6549"/>
        <pc:sldMkLst>
          <pc:docMk/>
          <pc:sldMk cId="288914500" sldId="596"/>
        </pc:sldMkLst>
        <pc:spChg chg="mod">
          <ac:chgData name="PEDRO RIESGO FERNANDEZ" userId="a7733abf-5b9a-4604-b1f6-2b8a758200a9" providerId="ADAL" clId="{1091B2FD-D30E-4882-8A6A-4AB818284920}" dt="2025-11-02T08:36:01.447" v="612" actId="6549"/>
          <ac:spMkLst>
            <pc:docMk/>
            <pc:sldMk cId="288914500" sldId="596"/>
            <ac:spMk id="6" creationId="{FF62417B-38AF-B39F-F6E4-49F9AF9D8107}"/>
          </ac:spMkLst>
        </pc:spChg>
      </pc:sldChg>
      <pc:sldChg chg="modSp add mod">
        <pc:chgData name="PEDRO RIESGO FERNANDEZ" userId="a7733abf-5b9a-4604-b1f6-2b8a758200a9" providerId="ADAL" clId="{1091B2FD-D30E-4882-8A6A-4AB818284920}" dt="2025-11-02T08:38:34.463" v="650" actId="6549"/>
        <pc:sldMkLst>
          <pc:docMk/>
          <pc:sldMk cId="782315146" sldId="597"/>
        </pc:sldMkLst>
        <pc:spChg chg="mod">
          <ac:chgData name="PEDRO RIESGO FERNANDEZ" userId="a7733abf-5b9a-4604-b1f6-2b8a758200a9" providerId="ADAL" clId="{1091B2FD-D30E-4882-8A6A-4AB818284920}" dt="2025-11-02T08:38:34.463" v="650" actId="6549"/>
          <ac:spMkLst>
            <pc:docMk/>
            <pc:sldMk cId="782315146" sldId="597"/>
            <ac:spMk id="6" creationId="{FC2069DC-EB62-CD51-0843-819748C137DA}"/>
          </ac:spMkLst>
        </pc:spChg>
      </pc:sldChg>
      <pc:sldChg chg="addSp delSp modSp add mod">
        <pc:chgData name="PEDRO RIESGO FERNANDEZ" userId="a7733abf-5b9a-4604-b1f6-2b8a758200a9" providerId="ADAL" clId="{1091B2FD-D30E-4882-8A6A-4AB818284920}" dt="2025-11-02T08:42:36.428" v="707"/>
        <pc:sldMkLst>
          <pc:docMk/>
          <pc:sldMk cId="877669019" sldId="598"/>
        </pc:sldMkLst>
        <pc:spChg chg="add mod">
          <ac:chgData name="PEDRO RIESGO FERNANDEZ" userId="a7733abf-5b9a-4604-b1f6-2b8a758200a9" providerId="ADAL" clId="{1091B2FD-D30E-4882-8A6A-4AB818284920}" dt="2025-11-02T08:42:36.428" v="707"/>
          <ac:spMkLst>
            <pc:docMk/>
            <pc:sldMk cId="877669019" sldId="598"/>
            <ac:spMk id="2" creationId="{B73B5130-55ED-14BB-0B66-EA4B8525F2B7}"/>
          </ac:spMkLst>
        </pc:spChg>
        <pc:spChg chg="del mod">
          <ac:chgData name="PEDRO RIESGO FERNANDEZ" userId="a7733abf-5b9a-4604-b1f6-2b8a758200a9" providerId="ADAL" clId="{1091B2FD-D30E-4882-8A6A-4AB818284920}" dt="2025-11-02T08:41:50.869" v="690" actId="478"/>
          <ac:spMkLst>
            <pc:docMk/>
            <pc:sldMk cId="877669019" sldId="598"/>
            <ac:spMk id="9" creationId="{AB041986-60A7-25BC-5ED6-FC601C54E467}"/>
          </ac:spMkLst>
        </pc:spChg>
        <pc:spChg chg="mod">
          <ac:chgData name="PEDRO RIESGO FERNANDEZ" userId="a7733abf-5b9a-4604-b1f6-2b8a758200a9" providerId="ADAL" clId="{1091B2FD-D30E-4882-8A6A-4AB818284920}" dt="2025-11-02T08:42:29.457" v="706"/>
          <ac:spMkLst>
            <pc:docMk/>
            <pc:sldMk cId="877669019" sldId="598"/>
            <ac:spMk id="10" creationId="{21F6575B-4BCD-1D0C-ABD5-8A4531312EBA}"/>
          </ac:spMkLst>
        </pc:spChg>
        <pc:spChg chg="del mod">
          <ac:chgData name="PEDRO RIESGO FERNANDEZ" userId="a7733abf-5b9a-4604-b1f6-2b8a758200a9" providerId="ADAL" clId="{1091B2FD-D30E-4882-8A6A-4AB818284920}" dt="2025-11-02T08:41:52.980" v="693" actId="478"/>
          <ac:spMkLst>
            <pc:docMk/>
            <pc:sldMk cId="877669019" sldId="598"/>
            <ac:spMk id="12" creationId="{CD85DF37-BCBA-D22C-E4D7-F7F11564C1C4}"/>
          </ac:spMkLst>
        </pc:spChg>
        <pc:spChg chg="add del">
          <ac:chgData name="PEDRO RIESGO FERNANDEZ" userId="a7733abf-5b9a-4604-b1f6-2b8a758200a9" providerId="ADAL" clId="{1091B2FD-D30E-4882-8A6A-4AB818284920}" dt="2025-11-02T08:41:59.920" v="696" actId="478"/>
          <ac:spMkLst>
            <pc:docMk/>
            <pc:sldMk cId="877669019" sldId="598"/>
            <ac:spMk id="14" creationId="{61668085-EEA5-E59C-8273-C98625A7EB6B}"/>
          </ac:spMkLst>
        </pc:spChg>
        <pc:picChg chg="del">
          <ac:chgData name="PEDRO RIESGO FERNANDEZ" userId="a7733abf-5b9a-4604-b1f6-2b8a758200a9" providerId="ADAL" clId="{1091B2FD-D30E-4882-8A6A-4AB818284920}" dt="2025-11-02T08:41:49.941" v="688" actId="478"/>
          <ac:picMkLst>
            <pc:docMk/>
            <pc:sldMk cId="877669019" sldId="598"/>
            <ac:picMk id="6" creationId="{01DFF829-7F30-8744-4637-0B54DE0FE263}"/>
          </ac:picMkLst>
        </pc:picChg>
        <pc:picChg chg="del">
          <ac:chgData name="PEDRO RIESGO FERNANDEZ" userId="a7733abf-5b9a-4604-b1f6-2b8a758200a9" providerId="ADAL" clId="{1091B2FD-D30E-4882-8A6A-4AB818284920}" dt="2025-11-02T08:41:51.445" v="691" actId="478"/>
          <ac:picMkLst>
            <pc:docMk/>
            <pc:sldMk cId="877669019" sldId="598"/>
            <ac:picMk id="7" creationId="{DDDA6D3F-F0AB-D8DE-99BE-53A6A6ECBF3B}"/>
          </ac:picMkLst>
        </pc:picChg>
      </pc:sldChg>
      <pc:sldChg chg="addSp modSp add">
        <pc:chgData name="PEDRO RIESGO FERNANDEZ" userId="a7733abf-5b9a-4604-b1f6-2b8a758200a9" providerId="ADAL" clId="{1091B2FD-D30E-4882-8A6A-4AB818284920}" dt="2025-11-02T08:43:08.158" v="709"/>
        <pc:sldMkLst>
          <pc:docMk/>
          <pc:sldMk cId="3541443789" sldId="599"/>
        </pc:sldMkLst>
        <pc:spChg chg="add mod">
          <ac:chgData name="PEDRO RIESGO FERNANDEZ" userId="a7733abf-5b9a-4604-b1f6-2b8a758200a9" providerId="ADAL" clId="{1091B2FD-D30E-4882-8A6A-4AB818284920}" dt="2025-11-02T08:43:08.158" v="709"/>
          <ac:spMkLst>
            <pc:docMk/>
            <pc:sldMk cId="3541443789" sldId="599"/>
            <ac:spMk id="2" creationId="{074AF6F4-037B-CCB4-7BAE-E23DB8177E24}"/>
          </ac:spMkLst>
        </pc:spChg>
        <pc:spChg chg="mod">
          <ac:chgData name="PEDRO RIESGO FERNANDEZ" userId="a7733abf-5b9a-4604-b1f6-2b8a758200a9" providerId="ADAL" clId="{1091B2FD-D30E-4882-8A6A-4AB818284920}" dt="2025-11-02T08:42:57.377" v="708"/>
          <ac:spMkLst>
            <pc:docMk/>
            <pc:sldMk cId="3541443789" sldId="599"/>
            <ac:spMk id="10" creationId="{D4EA8732-0454-A531-1D19-CF76F8A1B573}"/>
          </ac:spMkLst>
        </pc:spChg>
        <pc:picChg chg="add mod">
          <ac:chgData name="PEDRO RIESGO FERNANDEZ" userId="a7733abf-5b9a-4604-b1f6-2b8a758200a9" providerId="ADAL" clId="{1091B2FD-D30E-4882-8A6A-4AB818284920}" dt="2025-11-02T08:43:08.158" v="709"/>
          <ac:picMkLst>
            <pc:docMk/>
            <pc:sldMk cId="3541443789" sldId="599"/>
            <ac:picMk id="5" creationId="{85FB9739-59C3-249B-0E78-A451A6437614}"/>
          </ac:picMkLst>
        </pc:picChg>
      </pc:sldChg>
      <pc:sldChg chg="addSp modSp add">
        <pc:chgData name="PEDRO RIESGO FERNANDEZ" userId="a7733abf-5b9a-4604-b1f6-2b8a758200a9" providerId="ADAL" clId="{1091B2FD-D30E-4882-8A6A-4AB818284920}" dt="2025-11-02T08:43:32.395" v="711"/>
        <pc:sldMkLst>
          <pc:docMk/>
          <pc:sldMk cId="1878412307" sldId="600"/>
        </pc:sldMkLst>
        <pc:spChg chg="add mod">
          <ac:chgData name="PEDRO RIESGO FERNANDEZ" userId="a7733abf-5b9a-4604-b1f6-2b8a758200a9" providerId="ADAL" clId="{1091B2FD-D30E-4882-8A6A-4AB818284920}" dt="2025-11-02T08:43:32.395" v="711"/>
          <ac:spMkLst>
            <pc:docMk/>
            <pc:sldMk cId="1878412307" sldId="600"/>
            <ac:spMk id="2" creationId="{110039EB-21A8-02E1-C1EA-40B876660C24}"/>
          </ac:spMkLst>
        </pc:spChg>
        <pc:spChg chg="mod">
          <ac:chgData name="PEDRO RIESGO FERNANDEZ" userId="a7733abf-5b9a-4604-b1f6-2b8a758200a9" providerId="ADAL" clId="{1091B2FD-D30E-4882-8A6A-4AB818284920}" dt="2025-11-02T08:43:24.373" v="710"/>
          <ac:spMkLst>
            <pc:docMk/>
            <pc:sldMk cId="1878412307" sldId="600"/>
            <ac:spMk id="10" creationId="{C3123801-C01D-722E-3416-AB87A78CE834}"/>
          </ac:spMkLst>
        </pc:spChg>
        <pc:picChg chg="add mod">
          <ac:chgData name="PEDRO RIESGO FERNANDEZ" userId="a7733abf-5b9a-4604-b1f6-2b8a758200a9" providerId="ADAL" clId="{1091B2FD-D30E-4882-8A6A-4AB818284920}" dt="2025-11-02T08:43:32.395" v="711"/>
          <ac:picMkLst>
            <pc:docMk/>
            <pc:sldMk cId="1878412307" sldId="600"/>
            <ac:picMk id="5" creationId="{359921C5-6965-4D08-3E4C-9B689A5EDB0A}"/>
          </ac:picMkLst>
        </pc:picChg>
      </pc:sldChg>
      <pc:sldChg chg="addSp delSp modSp add mod">
        <pc:chgData name="PEDRO RIESGO FERNANDEZ" userId="a7733abf-5b9a-4604-b1f6-2b8a758200a9" providerId="ADAL" clId="{1091B2FD-D30E-4882-8A6A-4AB818284920}" dt="2025-11-02T08:44:08.204" v="715"/>
        <pc:sldMkLst>
          <pc:docMk/>
          <pc:sldMk cId="3512809813" sldId="601"/>
        </pc:sldMkLst>
        <pc:spChg chg="add del">
          <ac:chgData name="PEDRO RIESGO FERNANDEZ" userId="a7733abf-5b9a-4604-b1f6-2b8a758200a9" providerId="ADAL" clId="{1091B2FD-D30E-4882-8A6A-4AB818284920}" dt="2025-11-02T08:43:57.674" v="713" actId="22"/>
          <ac:spMkLst>
            <pc:docMk/>
            <pc:sldMk cId="3512809813" sldId="601"/>
            <ac:spMk id="5" creationId="{5D105418-816A-7266-4D5D-245DD9BF0E34}"/>
          </ac:spMkLst>
        </pc:spChg>
        <pc:spChg chg="add mod">
          <ac:chgData name="PEDRO RIESGO FERNANDEZ" userId="a7733abf-5b9a-4604-b1f6-2b8a758200a9" providerId="ADAL" clId="{1091B2FD-D30E-4882-8A6A-4AB818284920}" dt="2025-11-02T08:44:08.204" v="715"/>
          <ac:spMkLst>
            <pc:docMk/>
            <pc:sldMk cId="3512809813" sldId="601"/>
            <ac:spMk id="6" creationId="{2C5B348C-ADA6-EC4C-7BB6-67663CCDC275}"/>
          </ac:spMkLst>
        </pc:spChg>
        <pc:spChg chg="mod">
          <ac:chgData name="PEDRO RIESGO FERNANDEZ" userId="a7733abf-5b9a-4604-b1f6-2b8a758200a9" providerId="ADAL" clId="{1091B2FD-D30E-4882-8A6A-4AB818284920}" dt="2025-11-02T08:44:00.810" v="714"/>
          <ac:spMkLst>
            <pc:docMk/>
            <pc:sldMk cId="3512809813" sldId="601"/>
            <ac:spMk id="10" creationId="{48EF7B2B-9D83-73A2-B17A-93DF56FA3CA1}"/>
          </ac:spMkLst>
        </pc:spChg>
        <pc:picChg chg="add mod">
          <ac:chgData name="PEDRO RIESGO FERNANDEZ" userId="a7733abf-5b9a-4604-b1f6-2b8a758200a9" providerId="ADAL" clId="{1091B2FD-D30E-4882-8A6A-4AB818284920}" dt="2025-11-02T08:44:08.204" v="715"/>
          <ac:picMkLst>
            <pc:docMk/>
            <pc:sldMk cId="3512809813" sldId="601"/>
            <ac:picMk id="7" creationId="{4B775AA0-59ED-6CF6-D984-0CEC575335E1}"/>
          </ac:picMkLst>
        </pc:picChg>
      </pc:sldChg>
      <pc:sldChg chg="addSp modSp add mod">
        <pc:chgData name="PEDRO RIESGO FERNANDEZ" userId="a7733abf-5b9a-4604-b1f6-2b8a758200a9" providerId="ADAL" clId="{1091B2FD-D30E-4882-8A6A-4AB818284920}" dt="2025-11-02T09:27:04.383" v="1213" actId="108"/>
        <pc:sldMkLst>
          <pc:docMk/>
          <pc:sldMk cId="4185526676" sldId="602"/>
        </pc:sldMkLst>
        <pc:spChg chg="add mod">
          <ac:chgData name="PEDRO RIESGO FERNANDEZ" userId="a7733abf-5b9a-4604-b1f6-2b8a758200a9" providerId="ADAL" clId="{1091B2FD-D30E-4882-8A6A-4AB818284920}" dt="2025-11-02T09:27:04.383" v="1213" actId="108"/>
          <ac:spMkLst>
            <pc:docMk/>
            <pc:sldMk cId="4185526676" sldId="602"/>
            <ac:spMk id="2" creationId="{DC46573E-A5B8-A52B-7BBC-25C3DAFF5F43}"/>
          </ac:spMkLst>
        </pc:spChg>
        <pc:spChg chg="mod">
          <ac:chgData name="PEDRO RIESGO FERNANDEZ" userId="a7733abf-5b9a-4604-b1f6-2b8a758200a9" providerId="ADAL" clId="{1091B2FD-D30E-4882-8A6A-4AB818284920}" dt="2025-11-02T08:44:48.325" v="716"/>
          <ac:spMkLst>
            <pc:docMk/>
            <pc:sldMk cId="4185526676" sldId="602"/>
            <ac:spMk id="10" creationId="{C6C9FC9A-5B13-3B39-50E6-D02CFFB5C859}"/>
          </ac:spMkLst>
        </pc:spChg>
        <pc:picChg chg="add mod">
          <ac:chgData name="PEDRO RIESGO FERNANDEZ" userId="a7733abf-5b9a-4604-b1f6-2b8a758200a9" providerId="ADAL" clId="{1091B2FD-D30E-4882-8A6A-4AB818284920}" dt="2025-11-02T08:45:00.247" v="719" actId="1076"/>
          <ac:picMkLst>
            <pc:docMk/>
            <pc:sldMk cId="4185526676" sldId="602"/>
            <ac:picMk id="5" creationId="{C3CEA415-D5C8-B3DA-8255-AA611672D0D7}"/>
          </ac:picMkLst>
        </pc:picChg>
      </pc:sldChg>
      <pc:sldChg chg="addSp modSp add">
        <pc:chgData name="PEDRO RIESGO FERNANDEZ" userId="a7733abf-5b9a-4604-b1f6-2b8a758200a9" providerId="ADAL" clId="{1091B2FD-D30E-4882-8A6A-4AB818284920}" dt="2025-11-02T08:45:28.636" v="721"/>
        <pc:sldMkLst>
          <pc:docMk/>
          <pc:sldMk cId="3955756581" sldId="603"/>
        </pc:sldMkLst>
        <pc:spChg chg="add mod">
          <ac:chgData name="PEDRO RIESGO FERNANDEZ" userId="a7733abf-5b9a-4604-b1f6-2b8a758200a9" providerId="ADAL" clId="{1091B2FD-D30E-4882-8A6A-4AB818284920}" dt="2025-11-02T08:45:28.636" v="721"/>
          <ac:spMkLst>
            <pc:docMk/>
            <pc:sldMk cId="3955756581" sldId="603"/>
            <ac:spMk id="2" creationId="{00E8E168-FDC5-1649-9721-504474FF3AFC}"/>
          </ac:spMkLst>
        </pc:spChg>
        <pc:spChg chg="mod">
          <ac:chgData name="PEDRO RIESGO FERNANDEZ" userId="a7733abf-5b9a-4604-b1f6-2b8a758200a9" providerId="ADAL" clId="{1091B2FD-D30E-4882-8A6A-4AB818284920}" dt="2025-11-02T08:45:18.036" v="720"/>
          <ac:spMkLst>
            <pc:docMk/>
            <pc:sldMk cId="3955756581" sldId="603"/>
            <ac:spMk id="10" creationId="{8978D661-E7B0-FDC0-C1F9-711A730E7306}"/>
          </ac:spMkLst>
        </pc:spChg>
        <pc:picChg chg="add mod">
          <ac:chgData name="PEDRO RIESGO FERNANDEZ" userId="a7733abf-5b9a-4604-b1f6-2b8a758200a9" providerId="ADAL" clId="{1091B2FD-D30E-4882-8A6A-4AB818284920}" dt="2025-11-02T08:45:28.636" v="721"/>
          <ac:picMkLst>
            <pc:docMk/>
            <pc:sldMk cId="3955756581" sldId="603"/>
            <ac:picMk id="5" creationId="{22720FC9-105A-72E5-90F9-E448811141C3}"/>
          </ac:picMkLst>
        </pc:picChg>
        <pc:picChg chg="add mod">
          <ac:chgData name="PEDRO RIESGO FERNANDEZ" userId="a7733abf-5b9a-4604-b1f6-2b8a758200a9" providerId="ADAL" clId="{1091B2FD-D30E-4882-8A6A-4AB818284920}" dt="2025-11-02T08:45:28.636" v="721"/>
          <ac:picMkLst>
            <pc:docMk/>
            <pc:sldMk cId="3955756581" sldId="603"/>
            <ac:picMk id="6" creationId="{1B20D62D-32C9-DED2-D4D9-399F0FD7D354}"/>
          </ac:picMkLst>
        </pc:picChg>
      </pc:sldChg>
      <pc:sldChg chg="addSp modSp add mod ord">
        <pc:chgData name="PEDRO RIESGO FERNANDEZ" userId="a7733abf-5b9a-4604-b1f6-2b8a758200a9" providerId="ADAL" clId="{1091B2FD-D30E-4882-8A6A-4AB818284920}" dt="2025-11-02T08:49:47.628" v="733" actId="947"/>
        <pc:sldMkLst>
          <pc:docMk/>
          <pc:sldMk cId="2924864931" sldId="604"/>
        </pc:sldMkLst>
        <pc:spChg chg="add mod">
          <ac:chgData name="PEDRO RIESGO FERNANDEZ" userId="a7733abf-5b9a-4604-b1f6-2b8a758200a9" providerId="ADAL" clId="{1091B2FD-D30E-4882-8A6A-4AB818284920}" dt="2025-11-02T08:49:47.628" v="733" actId="947"/>
          <ac:spMkLst>
            <pc:docMk/>
            <pc:sldMk cId="2924864931" sldId="604"/>
            <ac:spMk id="5" creationId="{4F617FB3-121E-9B28-9E4E-AA5FEAA9D890}"/>
          </ac:spMkLst>
        </pc:spChg>
        <pc:spChg chg="mod">
          <ac:chgData name="PEDRO RIESGO FERNANDEZ" userId="a7733abf-5b9a-4604-b1f6-2b8a758200a9" providerId="ADAL" clId="{1091B2FD-D30E-4882-8A6A-4AB818284920}" dt="2025-11-02T08:47:01.739" v="726"/>
          <ac:spMkLst>
            <pc:docMk/>
            <pc:sldMk cId="2924864931" sldId="604"/>
            <ac:spMk id="10" creationId="{874EAF5A-6AF3-C8A8-FE87-5721E20B2D25}"/>
          </ac:spMkLst>
        </pc:spChg>
        <pc:picChg chg="add mod">
          <ac:chgData name="PEDRO RIESGO FERNANDEZ" userId="a7733abf-5b9a-4604-b1f6-2b8a758200a9" providerId="ADAL" clId="{1091B2FD-D30E-4882-8A6A-4AB818284920}" dt="2025-11-02T08:49:19.080" v="731" actId="14100"/>
          <ac:picMkLst>
            <pc:docMk/>
            <pc:sldMk cId="2924864931" sldId="604"/>
            <ac:picMk id="2" creationId="{D33BCBA2-CBF1-8D1B-0498-DA933560DB6E}"/>
          </ac:picMkLst>
        </pc:picChg>
      </pc:sldChg>
      <pc:sldChg chg="addSp modSp add mod ord">
        <pc:chgData name="PEDRO RIESGO FERNANDEZ" userId="a7733abf-5b9a-4604-b1f6-2b8a758200a9" providerId="ADAL" clId="{1091B2FD-D30E-4882-8A6A-4AB818284920}" dt="2025-11-02T08:58:20.139" v="887" actId="207"/>
        <pc:sldMkLst>
          <pc:docMk/>
          <pc:sldMk cId="3119670392" sldId="605"/>
        </pc:sldMkLst>
        <pc:spChg chg="mod">
          <ac:chgData name="PEDRO RIESGO FERNANDEZ" userId="a7733abf-5b9a-4604-b1f6-2b8a758200a9" providerId="ADAL" clId="{1091B2FD-D30E-4882-8A6A-4AB818284920}" dt="2025-11-02T08:50:58.160" v="758" actId="1036"/>
          <ac:spMkLst>
            <pc:docMk/>
            <pc:sldMk cId="3119670392" sldId="605"/>
            <ac:spMk id="3" creationId="{96234C7D-95FB-7F46-A044-38FE40A703B5}"/>
          </ac:spMkLst>
        </pc:spChg>
        <pc:spChg chg="add mod">
          <ac:chgData name="PEDRO RIESGO FERNANDEZ" userId="a7733abf-5b9a-4604-b1f6-2b8a758200a9" providerId="ADAL" clId="{1091B2FD-D30E-4882-8A6A-4AB818284920}" dt="2025-11-02T08:58:20.139" v="887" actId="207"/>
          <ac:spMkLst>
            <pc:docMk/>
            <pc:sldMk cId="3119670392" sldId="605"/>
            <ac:spMk id="6" creationId="{32E0FD01-1B90-5883-F7B8-3987AAF9874B}"/>
          </ac:spMkLst>
        </pc:spChg>
        <pc:spChg chg="add mod">
          <ac:chgData name="PEDRO RIESGO FERNANDEZ" userId="a7733abf-5b9a-4604-b1f6-2b8a758200a9" providerId="ADAL" clId="{1091B2FD-D30E-4882-8A6A-4AB818284920}" dt="2025-11-02T08:51:03.641" v="759" actId="1076"/>
          <ac:spMkLst>
            <pc:docMk/>
            <pc:sldMk cId="3119670392" sldId="605"/>
            <ac:spMk id="7" creationId="{A58BEE62-5298-B8A6-36CE-55F77789E1E9}"/>
          </ac:spMkLst>
        </pc:spChg>
        <pc:spChg chg="mod">
          <ac:chgData name="PEDRO RIESGO FERNANDEZ" userId="a7733abf-5b9a-4604-b1f6-2b8a758200a9" providerId="ADAL" clId="{1091B2FD-D30E-4882-8A6A-4AB818284920}" dt="2025-11-02T08:50:10.301" v="738"/>
          <ac:spMkLst>
            <pc:docMk/>
            <pc:sldMk cId="3119670392" sldId="605"/>
            <ac:spMk id="10" creationId="{5D9FB471-1906-FF0B-CF48-3126E354397D}"/>
          </ac:spMkLst>
        </pc:spChg>
        <pc:picChg chg="add mod">
          <ac:chgData name="PEDRO RIESGO FERNANDEZ" userId="a7733abf-5b9a-4604-b1f6-2b8a758200a9" providerId="ADAL" clId="{1091B2FD-D30E-4882-8A6A-4AB818284920}" dt="2025-11-02T08:50:58.160" v="758" actId="1036"/>
          <ac:picMkLst>
            <pc:docMk/>
            <pc:sldMk cId="3119670392" sldId="605"/>
            <ac:picMk id="2" creationId="{80830F77-CC07-38F9-90A2-FE4B52986043}"/>
          </ac:picMkLst>
        </pc:picChg>
        <pc:picChg chg="mod">
          <ac:chgData name="PEDRO RIESGO FERNANDEZ" userId="a7733abf-5b9a-4604-b1f6-2b8a758200a9" providerId="ADAL" clId="{1091B2FD-D30E-4882-8A6A-4AB818284920}" dt="2025-11-02T08:50:58.160" v="758" actId="1036"/>
          <ac:picMkLst>
            <pc:docMk/>
            <pc:sldMk cId="3119670392" sldId="605"/>
            <ac:picMk id="4" creationId="{B942E2C5-16A4-AA50-99F4-6B9FFC9FFB1F}"/>
          </ac:picMkLst>
        </pc:picChg>
        <pc:picChg chg="add mod">
          <ac:chgData name="PEDRO RIESGO FERNANDEZ" userId="a7733abf-5b9a-4604-b1f6-2b8a758200a9" providerId="ADAL" clId="{1091B2FD-D30E-4882-8A6A-4AB818284920}" dt="2025-11-02T08:50:58.160" v="758" actId="1036"/>
          <ac:picMkLst>
            <pc:docMk/>
            <pc:sldMk cId="3119670392" sldId="605"/>
            <ac:picMk id="5" creationId="{5D98B0A2-BF0A-B29E-9704-426411D320AE}"/>
          </ac:picMkLst>
        </pc:picChg>
        <pc:picChg chg="mod">
          <ac:chgData name="PEDRO RIESGO FERNANDEZ" userId="a7733abf-5b9a-4604-b1f6-2b8a758200a9" providerId="ADAL" clId="{1091B2FD-D30E-4882-8A6A-4AB818284920}" dt="2025-11-02T08:50:58.160" v="758" actId="1036"/>
          <ac:picMkLst>
            <pc:docMk/>
            <pc:sldMk cId="3119670392" sldId="605"/>
            <ac:picMk id="8" creationId="{9FFF320B-A49E-9CE8-E90E-187B6F1889D1}"/>
          </ac:picMkLst>
        </pc:picChg>
        <pc:picChg chg="mod">
          <ac:chgData name="PEDRO RIESGO FERNANDEZ" userId="a7733abf-5b9a-4604-b1f6-2b8a758200a9" providerId="ADAL" clId="{1091B2FD-D30E-4882-8A6A-4AB818284920}" dt="2025-11-02T08:50:58.160" v="758" actId="1036"/>
          <ac:picMkLst>
            <pc:docMk/>
            <pc:sldMk cId="3119670392" sldId="605"/>
            <ac:picMk id="11" creationId="{63919332-0551-95EB-2136-1B9C6AE81A2C}"/>
          </ac:picMkLst>
        </pc:picChg>
        <pc:picChg chg="mod">
          <ac:chgData name="PEDRO RIESGO FERNANDEZ" userId="a7733abf-5b9a-4604-b1f6-2b8a758200a9" providerId="ADAL" clId="{1091B2FD-D30E-4882-8A6A-4AB818284920}" dt="2025-11-02T08:50:58.160" v="758" actId="1036"/>
          <ac:picMkLst>
            <pc:docMk/>
            <pc:sldMk cId="3119670392" sldId="605"/>
            <ac:picMk id="13" creationId="{AEE77D88-CA96-BBA8-5E39-141A7256BD8F}"/>
          </ac:picMkLst>
        </pc:picChg>
      </pc:sldChg>
      <pc:sldChg chg="addSp modSp add mod ord">
        <pc:chgData name="PEDRO RIESGO FERNANDEZ" userId="a7733abf-5b9a-4604-b1f6-2b8a758200a9" providerId="ADAL" clId="{1091B2FD-D30E-4882-8A6A-4AB818284920}" dt="2025-11-02T08:53:04.923" v="775" actId="1076"/>
        <pc:sldMkLst>
          <pc:docMk/>
          <pc:sldMk cId="4004771009" sldId="606"/>
        </pc:sldMkLst>
        <pc:spChg chg="add mod">
          <ac:chgData name="PEDRO RIESGO FERNANDEZ" userId="a7733abf-5b9a-4604-b1f6-2b8a758200a9" providerId="ADAL" clId="{1091B2FD-D30E-4882-8A6A-4AB818284920}" dt="2025-11-02T08:52:56.379" v="772" actId="1076"/>
          <ac:spMkLst>
            <pc:docMk/>
            <pc:sldMk cId="4004771009" sldId="606"/>
            <ac:spMk id="2" creationId="{2BCA3322-29ED-15C8-B289-31E532C16C60}"/>
          </ac:spMkLst>
        </pc:spChg>
        <pc:spChg chg="mod">
          <ac:chgData name="PEDRO RIESGO FERNANDEZ" userId="a7733abf-5b9a-4604-b1f6-2b8a758200a9" providerId="ADAL" clId="{1091B2FD-D30E-4882-8A6A-4AB818284920}" dt="2025-11-02T08:51:53.467" v="762"/>
          <ac:spMkLst>
            <pc:docMk/>
            <pc:sldMk cId="4004771009" sldId="606"/>
            <ac:spMk id="10" creationId="{787460D4-DCC8-D188-6573-EC8894FD602E}"/>
          </ac:spMkLst>
        </pc:spChg>
        <pc:picChg chg="add mod">
          <ac:chgData name="PEDRO RIESGO FERNANDEZ" userId="a7733abf-5b9a-4604-b1f6-2b8a758200a9" providerId="ADAL" clId="{1091B2FD-D30E-4882-8A6A-4AB818284920}" dt="2025-11-02T08:53:04.923" v="775" actId="1076"/>
          <ac:picMkLst>
            <pc:docMk/>
            <pc:sldMk cId="4004771009" sldId="606"/>
            <ac:picMk id="5" creationId="{441066AD-FE5D-0FA0-C74C-6525E96750D9}"/>
          </ac:picMkLst>
        </pc:picChg>
        <pc:picChg chg="add mod">
          <ac:chgData name="PEDRO RIESGO FERNANDEZ" userId="a7733abf-5b9a-4604-b1f6-2b8a758200a9" providerId="ADAL" clId="{1091B2FD-D30E-4882-8A6A-4AB818284920}" dt="2025-11-02T08:53:03.037" v="774" actId="1076"/>
          <ac:picMkLst>
            <pc:docMk/>
            <pc:sldMk cId="4004771009" sldId="606"/>
            <ac:picMk id="6" creationId="{35614483-2DF7-6DF3-EB8C-DDBD2ECCEB7B}"/>
          </ac:picMkLst>
        </pc:picChg>
      </pc:sldChg>
      <pc:sldChg chg="addSp delSp modSp add mod">
        <pc:chgData name="PEDRO RIESGO FERNANDEZ" userId="a7733abf-5b9a-4604-b1f6-2b8a758200a9" providerId="ADAL" clId="{1091B2FD-D30E-4882-8A6A-4AB818284920}" dt="2025-11-02T08:54:20.547" v="792" actId="1036"/>
        <pc:sldMkLst>
          <pc:docMk/>
          <pc:sldMk cId="1898389521" sldId="607"/>
        </pc:sldMkLst>
        <pc:spChg chg="del">
          <ac:chgData name="PEDRO RIESGO FERNANDEZ" userId="a7733abf-5b9a-4604-b1f6-2b8a758200a9" providerId="ADAL" clId="{1091B2FD-D30E-4882-8A6A-4AB818284920}" dt="2025-11-02T08:53:56.745" v="777" actId="478"/>
          <ac:spMkLst>
            <pc:docMk/>
            <pc:sldMk cId="1898389521" sldId="607"/>
            <ac:spMk id="2" creationId="{E05D26E4-A44D-0ED9-64F4-5225F85275E6}"/>
          </ac:spMkLst>
        </pc:spChg>
        <pc:spChg chg="add del mod">
          <ac:chgData name="PEDRO RIESGO FERNANDEZ" userId="a7733abf-5b9a-4604-b1f6-2b8a758200a9" providerId="ADAL" clId="{1091B2FD-D30E-4882-8A6A-4AB818284920}" dt="2025-11-02T08:53:58.793" v="778" actId="478"/>
          <ac:spMkLst>
            <pc:docMk/>
            <pc:sldMk cId="1898389521" sldId="607"/>
            <ac:spMk id="9" creationId="{FBC11870-93C3-1052-4A4B-CAA920518CA1}"/>
          </ac:spMkLst>
        </pc:spChg>
        <pc:picChg chg="del">
          <ac:chgData name="PEDRO RIESGO FERNANDEZ" userId="a7733abf-5b9a-4604-b1f6-2b8a758200a9" providerId="ADAL" clId="{1091B2FD-D30E-4882-8A6A-4AB818284920}" dt="2025-11-02T08:53:56.745" v="777" actId="478"/>
          <ac:picMkLst>
            <pc:docMk/>
            <pc:sldMk cId="1898389521" sldId="607"/>
            <ac:picMk id="5" creationId="{5758CBBE-6598-E2E8-666B-C2AA49C30479}"/>
          </ac:picMkLst>
        </pc:picChg>
        <pc:picChg chg="del">
          <ac:chgData name="PEDRO RIESGO FERNANDEZ" userId="a7733abf-5b9a-4604-b1f6-2b8a758200a9" providerId="ADAL" clId="{1091B2FD-D30E-4882-8A6A-4AB818284920}" dt="2025-11-02T08:53:56.745" v="777" actId="478"/>
          <ac:picMkLst>
            <pc:docMk/>
            <pc:sldMk cId="1898389521" sldId="607"/>
            <ac:picMk id="6" creationId="{3AFFF508-6B96-6E7F-BBDC-9CD49D070AAB}"/>
          </ac:picMkLst>
        </pc:picChg>
        <pc:picChg chg="add mod">
          <ac:chgData name="PEDRO RIESGO FERNANDEZ" userId="a7733abf-5b9a-4604-b1f6-2b8a758200a9" providerId="ADAL" clId="{1091B2FD-D30E-4882-8A6A-4AB818284920}" dt="2025-11-02T08:54:20.547" v="792" actId="1036"/>
          <ac:picMkLst>
            <pc:docMk/>
            <pc:sldMk cId="1898389521" sldId="607"/>
            <ac:picMk id="12" creationId="{062E507D-47EB-EAB6-C69B-A3ECDFF8B8BB}"/>
          </ac:picMkLst>
        </pc:picChg>
        <pc:picChg chg="add mod">
          <ac:chgData name="PEDRO RIESGO FERNANDEZ" userId="a7733abf-5b9a-4604-b1f6-2b8a758200a9" providerId="ADAL" clId="{1091B2FD-D30E-4882-8A6A-4AB818284920}" dt="2025-11-02T08:54:20.547" v="792" actId="1036"/>
          <ac:picMkLst>
            <pc:docMk/>
            <pc:sldMk cId="1898389521" sldId="607"/>
            <ac:picMk id="14" creationId="{9895A506-2451-1C38-7E7C-88818C84406E}"/>
          </ac:picMkLst>
        </pc:picChg>
        <pc:picChg chg="add mod">
          <ac:chgData name="PEDRO RIESGO FERNANDEZ" userId="a7733abf-5b9a-4604-b1f6-2b8a758200a9" providerId="ADAL" clId="{1091B2FD-D30E-4882-8A6A-4AB818284920}" dt="2025-11-02T08:54:20.547" v="792" actId="1036"/>
          <ac:picMkLst>
            <pc:docMk/>
            <pc:sldMk cId="1898389521" sldId="607"/>
            <ac:picMk id="15" creationId="{7ADC274E-6425-8A45-ED83-57EDC598075A}"/>
          </ac:picMkLst>
        </pc:picChg>
      </pc:sldChg>
      <pc:sldChg chg="addSp delSp modSp add mod">
        <pc:chgData name="PEDRO RIESGO FERNANDEZ" userId="a7733abf-5b9a-4604-b1f6-2b8a758200a9" providerId="ADAL" clId="{1091B2FD-D30E-4882-8A6A-4AB818284920}" dt="2025-11-02T09:40:16.549" v="1281"/>
        <pc:sldMkLst>
          <pc:docMk/>
          <pc:sldMk cId="912201823" sldId="608"/>
        </pc:sldMkLst>
        <pc:spChg chg="del">
          <ac:chgData name="PEDRO RIESGO FERNANDEZ" userId="a7733abf-5b9a-4604-b1f6-2b8a758200a9" providerId="ADAL" clId="{1091B2FD-D30E-4882-8A6A-4AB818284920}" dt="2025-11-02T08:55:07.471" v="794" actId="478"/>
          <ac:spMkLst>
            <pc:docMk/>
            <pc:sldMk cId="912201823" sldId="608"/>
            <ac:spMk id="2" creationId="{DED20798-0E80-DD48-82A3-5B4E93F66D6A}"/>
          </ac:spMkLst>
        </pc:spChg>
        <pc:spChg chg="add del mod">
          <ac:chgData name="PEDRO RIESGO FERNANDEZ" userId="a7733abf-5b9a-4604-b1f6-2b8a758200a9" providerId="ADAL" clId="{1091B2FD-D30E-4882-8A6A-4AB818284920}" dt="2025-11-02T09:10:41.897" v="916" actId="478"/>
          <ac:spMkLst>
            <pc:docMk/>
            <pc:sldMk cId="912201823" sldId="608"/>
            <ac:spMk id="9" creationId="{269FE60B-733A-520E-F9DE-2BD9D8AA2161}"/>
          </ac:spMkLst>
        </pc:spChg>
        <pc:spChg chg="mod">
          <ac:chgData name="PEDRO RIESGO FERNANDEZ" userId="a7733abf-5b9a-4604-b1f6-2b8a758200a9" providerId="ADAL" clId="{1091B2FD-D30E-4882-8A6A-4AB818284920}" dt="2025-11-02T09:11:30.991" v="1023" actId="14100"/>
          <ac:spMkLst>
            <pc:docMk/>
            <pc:sldMk cId="912201823" sldId="608"/>
            <ac:spMk id="10" creationId="{8FB22D4B-9C59-6AC1-34E2-B5E6306FDAA9}"/>
          </ac:spMkLst>
        </pc:spChg>
        <pc:spChg chg="mod">
          <ac:chgData name="PEDRO RIESGO FERNANDEZ" userId="a7733abf-5b9a-4604-b1f6-2b8a758200a9" providerId="ADAL" clId="{1091B2FD-D30E-4882-8A6A-4AB818284920}" dt="2025-11-02T08:59:18.001" v="894" actId="1035"/>
          <ac:spMkLst>
            <pc:docMk/>
            <pc:sldMk cId="912201823" sldId="608"/>
            <ac:spMk id="12" creationId="{6FAA8A29-33B9-77CE-0871-175D0C799F61}"/>
          </ac:spMkLst>
        </pc:spChg>
        <pc:spChg chg="mod">
          <ac:chgData name="PEDRO RIESGO FERNANDEZ" userId="a7733abf-5b9a-4604-b1f6-2b8a758200a9" providerId="ADAL" clId="{1091B2FD-D30E-4882-8A6A-4AB818284920}" dt="2025-11-02T08:57:49.692" v="872" actId="1036"/>
          <ac:spMkLst>
            <pc:docMk/>
            <pc:sldMk cId="912201823" sldId="608"/>
            <ac:spMk id="17" creationId="{ACBA572E-39DD-2BBA-851F-9A5B298C417C}"/>
          </ac:spMkLst>
        </pc:spChg>
        <pc:spChg chg="add del mod">
          <ac:chgData name="PEDRO RIESGO FERNANDEZ" userId="a7733abf-5b9a-4604-b1f6-2b8a758200a9" providerId="ADAL" clId="{1091B2FD-D30E-4882-8A6A-4AB818284920}" dt="2025-11-02T09:10:41.897" v="916" actId="478"/>
          <ac:spMkLst>
            <pc:docMk/>
            <pc:sldMk cId="912201823" sldId="608"/>
            <ac:spMk id="19" creationId="{6C864D29-6F0D-234B-D94F-1329424FCB8A}"/>
          </ac:spMkLst>
        </pc:spChg>
        <pc:spChg chg="add del mod">
          <ac:chgData name="PEDRO RIESGO FERNANDEZ" userId="a7733abf-5b9a-4604-b1f6-2b8a758200a9" providerId="ADAL" clId="{1091B2FD-D30E-4882-8A6A-4AB818284920}" dt="2025-11-02T09:10:41.897" v="916" actId="478"/>
          <ac:spMkLst>
            <pc:docMk/>
            <pc:sldMk cId="912201823" sldId="608"/>
            <ac:spMk id="20" creationId="{B0D4F100-4514-35CE-2CF7-A27B422FAB8C}"/>
          </ac:spMkLst>
        </pc:spChg>
        <pc:spChg chg="add del mod">
          <ac:chgData name="PEDRO RIESGO FERNANDEZ" userId="a7733abf-5b9a-4604-b1f6-2b8a758200a9" providerId="ADAL" clId="{1091B2FD-D30E-4882-8A6A-4AB818284920}" dt="2025-11-02T09:10:41.897" v="916" actId="478"/>
          <ac:spMkLst>
            <pc:docMk/>
            <pc:sldMk cId="912201823" sldId="608"/>
            <ac:spMk id="22" creationId="{A81C31DB-4960-5A18-83AE-07E9D3EFEC4E}"/>
          </ac:spMkLst>
        </pc:spChg>
        <pc:spChg chg="add del mod">
          <ac:chgData name="PEDRO RIESGO FERNANDEZ" userId="a7733abf-5b9a-4604-b1f6-2b8a758200a9" providerId="ADAL" clId="{1091B2FD-D30E-4882-8A6A-4AB818284920}" dt="2025-11-02T09:10:41.897" v="916" actId="478"/>
          <ac:spMkLst>
            <pc:docMk/>
            <pc:sldMk cId="912201823" sldId="608"/>
            <ac:spMk id="23" creationId="{6AD73073-65CF-9AE5-3DB5-F3DB251554C1}"/>
          </ac:spMkLst>
        </pc:spChg>
        <pc:spChg chg="add del mod">
          <ac:chgData name="PEDRO RIESGO FERNANDEZ" userId="a7733abf-5b9a-4604-b1f6-2b8a758200a9" providerId="ADAL" clId="{1091B2FD-D30E-4882-8A6A-4AB818284920}" dt="2025-11-02T09:10:41.897" v="916" actId="478"/>
          <ac:spMkLst>
            <pc:docMk/>
            <pc:sldMk cId="912201823" sldId="608"/>
            <ac:spMk id="24" creationId="{0F06215A-4109-2817-56D7-81A8EA6F12B3}"/>
          </ac:spMkLst>
        </pc:spChg>
        <pc:spChg chg="add del mod">
          <ac:chgData name="PEDRO RIESGO FERNANDEZ" userId="a7733abf-5b9a-4604-b1f6-2b8a758200a9" providerId="ADAL" clId="{1091B2FD-D30E-4882-8A6A-4AB818284920}" dt="2025-11-02T09:10:41.897" v="916" actId="478"/>
          <ac:spMkLst>
            <pc:docMk/>
            <pc:sldMk cId="912201823" sldId="608"/>
            <ac:spMk id="25" creationId="{191BE48C-D0BA-6314-A507-91C17E685520}"/>
          </ac:spMkLst>
        </pc:spChg>
        <pc:spChg chg="add del mod">
          <ac:chgData name="PEDRO RIESGO FERNANDEZ" userId="a7733abf-5b9a-4604-b1f6-2b8a758200a9" providerId="ADAL" clId="{1091B2FD-D30E-4882-8A6A-4AB818284920}" dt="2025-11-02T09:10:41.897" v="916" actId="478"/>
          <ac:spMkLst>
            <pc:docMk/>
            <pc:sldMk cId="912201823" sldId="608"/>
            <ac:spMk id="26" creationId="{D174493F-BF26-0C50-7C08-E1CD66ABC7BE}"/>
          </ac:spMkLst>
        </pc:spChg>
        <pc:spChg chg="add del mod">
          <ac:chgData name="PEDRO RIESGO FERNANDEZ" userId="a7733abf-5b9a-4604-b1f6-2b8a758200a9" providerId="ADAL" clId="{1091B2FD-D30E-4882-8A6A-4AB818284920}" dt="2025-11-02T09:10:41.897" v="916" actId="478"/>
          <ac:spMkLst>
            <pc:docMk/>
            <pc:sldMk cId="912201823" sldId="608"/>
            <ac:spMk id="29" creationId="{56F8DD75-EB56-E269-7EDF-C7F0E0AD4173}"/>
          </ac:spMkLst>
        </pc:spChg>
        <pc:spChg chg="add del mod">
          <ac:chgData name="PEDRO RIESGO FERNANDEZ" userId="a7733abf-5b9a-4604-b1f6-2b8a758200a9" providerId="ADAL" clId="{1091B2FD-D30E-4882-8A6A-4AB818284920}" dt="2025-11-02T09:10:41.897" v="916" actId="478"/>
          <ac:spMkLst>
            <pc:docMk/>
            <pc:sldMk cId="912201823" sldId="608"/>
            <ac:spMk id="30" creationId="{3189F377-74F3-3318-8A8D-D567B82632A8}"/>
          </ac:spMkLst>
        </pc:spChg>
        <pc:spChg chg="mod">
          <ac:chgData name="PEDRO RIESGO FERNANDEZ" userId="a7733abf-5b9a-4604-b1f6-2b8a758200a9" providerId="ADAL" clId="{1091B2FD-D30E-4882-8A6A-4AB818284920}" dt="2025-11-02T08:58:35.429" v="890" actId="207"/>
          <ac:spMkLst>
            <pc:docMk/>
            <pc:sldMk cId="912201823" sldId="608"/>
            <ac:spMk id="33" creationId="{80432DC3-5BC2-998B-F56D-B54C1EFCBED8}"/>
          </ac:spMkLst>
        </pc:spChg>
        <pc:spChg chg="add mod">
          <ac:chgData name="PEDRO RIESGO FERNANDEZ" userId="a7733abf-5b9a-4604-b1f6-2b8a758200a9" providerId="ADAL" clId="{1091B2FD-D30E-4882-8A6A-4AB818284920}" dt="2025-11-02T09:11:15.458" v="1001"/>
          <ac:spMkLst>
            <pc:docMk/>
            <pc:sldMk cId="912201823" sldId="608"/>
            <ac:spMk id="35" creationId="{C593900F-29BF-71BF-CEBB-C18F664C57B0}"/>
          </ac:spMkLst>
        </pc:spChg>
        <pc:spChg chg="add mod">
          <ac:chgData name="PEDRO RIESGO FERNANDEZ" userId="a7733abf-5b9a-4604-b1f6-2b8a758200a9" providerId="ADAL" clId="{1091B2FD-D30E-4882-8A6A-4AB818284920}" dt="2025-11-02T09:11:40.320" v="1035" actId="20577"/>
          <ac:spMkLst>
            <pc:docMk/>
            <pc:sldMk cId="912201823" sldId="608"/>
            <ac:spMk id="38" creationId="{2908A314-2566-3758-670F-A98C188011C4}"/>
          </ac:spMkLst>
        </pc:spChg>
        <pc:spChg chg="add mod">
          <ac:chgData name="PEDRO RIESGO FERNANDEZ" userId="a7733abf-5b9a-4604-b1f6-2b8a758200a9" providerId="ADAL" clId="{1091B2FD-D30E-4882-8A6A-4AB818284920}" dt="2025-11-02T09:40:09.840" v="1280"/>
          <ac:spMkLst>
            <pc:docMk/>
            <pc:sldMk cId="912201823" sldId="608"/>
            <ac:spMk id="40" creationId="{AA037E39-CD17-EAEF-56D3-0DDB76F893FA}"/>
          </ac:spMkLst>
        </pc:spChg>
        <pc:spChg chg="add mod">
          <ac:chgData name="PEDRO RIESGO FERNANDEZ" userId="a7733abf-5b9a-4604-b1f6-2b8a758200a9" providerId="ADAL" clId="{1091B2FD-D30E-4882-8A6A-4AB818284920}" dt="2025-11-02T09:40:16.549" v="1281"/>
          <ac:spMkLst>
            <pc:docMk/>
            <pc:sldMk cId="912201823" sldId="608"/>
            <ac:spMk id="41" creationId="{8ABE86A1-2EA8-6C35-3FC4-8AAC3D2E12AB}"/>
          </ac:spMkLst>
        </pc:spChg>
        <pc:picChg chg="del">
          <ac:chgData name="PEDRO RIESGO FERNANDEZ" userId="a7733abf-5b9a-4604-b1f6-2b8a758200a9" providerId="ADAL" clId="{1091B2FD-D30E-4882-8A6A-4AB818284920}" dt="2025-11-02T08:55:07.471" v="794" actId="478"/>
          <ac:picMkLst>
            <pc:docMk/>
            <pc:sldMk cId="912201823" sldId="608"/>
            <ac:picMk id="5" creationId="{16647AEA-D9C7-AD48-C919-0B13975C8314}"/>
          </ac:picMkLst>
        </pc:picChg>
        <pc:picChg chg="del">
          <ac:chgData name="PEDRO RIESGO FERNANDEZ" userId="a7733abf-5b9a-4604-b1f6-2b8a758200a9" providerId="ADAL" clId="{1091B2FD-D30E-4882-8A6A-4AB818284920}" dt="2025-11-02T08:55:07.471" v="794" actId="478"/>
          <ac:picMkLst>
            <pc:docMk/>
            <pc:sldMk cId="912201823" sldId="608"/>
            <ac:picMk id="6" creationId="{5FD0D932-5325-88CE-C62B-61E351DD5EE6}"/>
          </ac:picMkLst>
        </pc:picChg>
        <pc:picChg chg="mod">
          <ac:chgData name="PEDRO RIESGO FERNANDEZ" userId="a7733abf-5b9a-4604-b1f6-2b8a758200a9" providerId="ADAL" clId="{1091B2FD-D30E-4882-8A6A-4AB818284920}" dt="2025-11-02T08:57:49.692" v="872" actId="1036"/>
          <ac:picMkLst>
            <pc:docMk/>
            <pc:sldMk cId="912201823" sldId="608"/>
            <ac:picMk id="14" creationId="{D1FB58ED-EAFD-CE32-F20F-D8564B1A1E55}"/>
          </ac:picMkLst>
        </pc:picChg>
        <pc:picChg chg="mod">
          <ac:chgData name="PEDRO RIESGO FERNANDEZ" userId="a7733abf-5b9a-4604-b1f6-2b8a758200a9" providerId="ADAL" clId="{1091B2FD-D30E-4882-8A6A-4AB818284920}" dt="2025-11-02T08:57:52.843" v="873" actId="1076"/>
          <ac:picMkLst>
            <pc:docMk/>
            <pc:sldMk cId="912201823" sldId="608"/>
            <ac:picMk id="15" creationId="{6703C9B1-A335-0AC7-1212-2B010A4A2154}"/>
          </ac:picMkLst>
        </pc:picChg>
        <pc:picChg chg="mod">
          <ac:chgData name="PEDRO RIESGO FERNANDEZ" userId="a7733abf-5b9a-4604-b1f6-2b8a758200a9" providerId="ADAL" clId="{1091B2FD-D30E-4882-8A6A-4AB818284920}" dt="2025-11-02T08:59:47.681" v="897" actId="14100"/>
          <ac:picMkLst>
            <pc:docMk/>
            <pc:sldMk cId="912201823" sldId="608"/>
            <ac:picMk id="16" creationId="{091CEFE5-A113-B88C-5B66-73E97C426C96}"/>
          </ac:picMkLst>
        </pc:picChg>
        <pc:picChg chg="mod">
          <ac:chgData name="PEDRO RIESGO FERNANDEZ" userId="a7733abf-5b9a-4604-b1f6-2b8a758200a9" providerId="ADAL" clId="{1091B2FD-D30E-4882-8A6A-4AB818284920}" dt="2025-11-02T08:57:38.595" v="865" actId="1076"/>
          <ac:picMkLst>
            <pc:docMk/>
            <pc:sldMk cId="912201823" sldId="608"/>
            <ac:picMk id="32" creationId="{B6F7FF6C-6CCE-4974-552E-7E54A96E8176}"/>
          </ac:picMkLst>
        </pc:picChg>
        <pc:picChg chg="add mod">
          <ac:chgData name="PEDRO RIESGO FERNANDEZ" userId="a7733abf-5b9a-4604-b1f6-2b8a758200a9" providerId="ADAL" clId="{1091B2FD-D30E-4882-8A6A-4AB818284920}" dt="2025-11-02T09:11:15.458" v="1001"/>
          <ac:picMkLst>
            <pc:docMk/>
            <pc:sldMk cId="912201823" sldId="608"/>
            <ac:picMk id="34" creationId="{8AAF9078-1898-2AE9-7B5F-85D58CC3178D}"/>
          </ac:picMkLst>
        </pc:picChg>
        <pc:picChg chg="add mod">
          <ac:chgData name="PEDRO RIESGO FERNANDEZ" userId="a7733abf-5b9a-4604-b1f6-2b8a758200a9" providerId="ADAL" clId="{1091B2FD-D30E-4882-8A6A-4AB818284920}" dt="2025-11-02T09:11:15.458" v="1001"/>
          <ac:picMkLst>
            <pc:docMk/>
            <pc:sldMk cId="912201823" sldId="608"/>
            <ac:picMk id="36" creationId="{FD941EE4-05CC-9CCC-891D-86AE730DDFE7}"/>
          </ac:picMkLst>
        </pc:picChg>
        <pc:picChg chg="add mod">
          <ac:chgData name="PEDRO RIESGO FERNANDEZ" userId="a7733abf-5b9a-4604-b1f6-2b8a758200a9" providerId="ADAL" clId="{1091B2FD-D30E-4882-8A6A-4AB818284920}" dt="2025-11-02T09:11:26.375" v="1022" actId="1036"/>
          <ac:picMkLst>
            <pc:docMk/>
            <pc:sldMk cId="912201823" sldId="608"/>
            <ac:picMk id="37" creationId="{F9638C38-DF75-6246-2801-84787B5F6AD1}"/>
          </ac:picMkLst>
        </pc:picChg>
        <pc:picChg chg="add mod">
          <ac:chgData name="PEDRO RIESGO FERNANDEZ" userId="a7733abf-5b9a-4604-b1f6-2b8a758200a9" providerId="ADAL" clId="{1091B2FD-D30E-4882-8A6A-4AB818284920}" dt="2025-11-02T09:11:26.375" v="1022" actId="1036"/>
          <ac:picMkLst>
            <pc:docMk/>
            <pc:sldMk cId="912201823" sldId="608"/>
            <ac:picMk id="39" creationId="{2AB54BA6-A030-D620-28B4-2A677694EDAE}"/>
          </ac:picMkLst>
        </pc:picChg>
      </pc:sldChg>
      <pc:sldChg chg="add">
        <pc:chgData name="PEDRO RIESGO FERNANDEZ" userId="a7733abf-5b9a-4604-b1f6-2b8a758200a9" providerId="ADAL" clId="{1091B2FD-D30E-4882-8A6A-4AB818284920}" dt="2025-11-02T09:01:25.548" v="898"/>
        <pc:sldMkLst>
          <pc:docMk/>
          <pc:sldMk cId="2217951820" sldId="609"/>
        </pc:sldMkLst>
      </pc:sldChg>
      <pc:sldChg chg="delSp modSp add mod">
        <pc:chgData name="PEDRO RIESGO FERNANDEZ" userId="a7733abf-5b9a-4604-b1f6-2b8a758200a9" providerId="ADAL" clId="{1091B2FD-D30E-4882-8A6A-4AB818284920}" dt="2025-11-02T09:10:33.783" v="915" actId="6549"/>
        <pc:sldMkLst>
          <pc:docMk/>
          <pc:sldMk cId="2180788279" sldId="610"/>
        </pc:sldMkLst>
        <pc:spChg chg="del">
          <ac:chgData name="PEDRO RIESGO FERNANDEZ" userId="a7733abf-5b9a-4604-b1f6-2b8a758200a9" providerId="ADAL" clId="{1091B2FD-D30E-4882-8A6A-4AB818284920}" dt="2025-11-02T09:09:04.033" v="900" actId="478"/>
          <ac:spMkLst>
            <pc:docMk/>
            <pc:sldMk cId="2180788279" sldId="610"/>
            <ac:spMk id="2" creationId="{0795D3E0-FF0C-7526-EE96-0034F001E7EF}"/>
          </ac:spMkLst>
        </pc:spChg>
        <pc:spChg chg="mod">
          <ac:chgData name="PEDRO RIESGO FERNANDEZ" userId="a7733abf-5b9a-4604-b1f6-2b8a758200a9" providerId="ADAL" clId="{1091B2FD-D30E-4882-8A6A-4AB818284920}" dt="2025-11-02T09:10:33.783" v="915" actId="6549"/>
          <ac:spMkLst>
            <pc:docMk/>
            <pc:sldMk cId="2180788279" sldId="610"/>
            <ac:spMk id="10" creationId="{57617CAC-0130-B692-F8F2-3E3B00CEB8CF}"/>
          </ac:spMkLst>
        </pc:spChg>
        <pc:picChg chg="del">
          <ac:chgData name="PEDRO RIESGO FERNANDEZ" userId="a7733abf-5b9a-4604-b1f6-2b8a758200a9" providerId="ADAL" clId="{1091B2FD-D30E-4882-8A6A-4AB818284920}" dt="2025-11-02T09:09:04.033" v="900" actId="478"/>
          <ac:picMkLst>
            <pc:docMk/>
            <pc:sldMk cId="2180788279" sldId="610"/>
            <ac:picMk id="5" creationId="{4E322F39-F726-D2D5-9C71-B096FDCB6BD1}"/>
          </ac:picMkLst>
        </pc:picChg>
        <pc:picChg chg="del">
          <ac:chgData name="PEDRO RIESGO FERNANDEZ" userId="a7733abf-5b9a-4604-b1f6-2b8a758200a9" providerId="ADAL" clId="{1091B2FD-D30E-4882-8A6A-4AB818284920}" dt="2025-11-02T09:09:04.033" v="900" actId="478"/>
          <ac:picMkLst>
            <pc:docMk/>
            <pc:sldMk cId="2180788279" sldId="610"/>
            <ac:picMk id="6" creationId="{16570A65-DFDE-185B-7517-216A37929674}"/>
          </ac:picMkLst>
        </pc:picChg>
      </pc:sldChg>
      <pc:sldChg chg="addSp delSp modSp add mod ord">
        <pc:chgData name="PEDRO RIESGO FERNANDEZ" userId="a7733abf-5b9a-4604-b1f6-2b8a758200a9" providerId="ADAL" clId="{1091B2FD-D30E-4882-8A6A-4AB818284920}" dt="2025-11-02T09:20:18.785" v="1138" actId="1035"/>
        <pc:sldMkLst>
          <pc:docMk/>
          <pc:sldMk cId="1487808954" sldId="611"/>
        </pc:sldMkLst>
        <pc:spChg chg="del">
          <ac:chgData name="PEDRO RIESGO FERNANDEZ" userId="a7733abf-5b9a-4604-b1f6-2b8a758200a9" providerId="ADAL" clId="{1091B2FD-D30E-4882-8A6A-4AB818284920}" dt="2025-11-02T09:12:24.698" v="1037" actId="478"/>
          <ac:spMkLst>
            <pc:docMk/>
            <pc:sldMk cId="1487808954" sldId="611"/>
            <ac:spMk id="2" creationId="{B81A1E0B-64A0-65A0-228D-2F8ACB43FD86}"/>
          </ac:spMkLst>
        </pc:spChg>
        <pc:spChg chg="mod">
          <ac:chgData name="PEDRO RIESGO FERNANDEZ" userId="a7733abf-5b9a-4604-b1f6-2b8a758200a9" providerId="ADAL" clId="{1091B2FD-D30E-4882-8A6A-4AB818284920}" dt="2025-11-02T09:15:49.494" v="1057"/>
          <ac:spMkLst>
            <pc:docMk/>
            <pc:sldMk cId="1487808954" sldId="611"/>
            <ac:spMk id="10" creationId="{E64BF729-6E47-4E2E-71BA-6E0E222EE12A}"/>
          </ac:spMkLst>
        </pc:spChg>
        <pc:spChg chg="add del mod">
          <ac:chgData name="PEDRO RIESGO FERNANDEZ" userId="a7733abf-5b9a-4604-b1f6-2b8a758200a9" providerId="ADAL" clId="{1091B2FD-D30E-4882-8A6A-4AB818284920}" dt="2025-11-02T09:15:56.325" v="1059" actId="478"/>
          <ac:spMkLst>
            <pc:docMk/>
            <pc:sldMk cId="1487808954" sldId="611"/>
            <ac:spMk id="14" creationId="{917E6C6D-0300-C7FF-485F-A6F5B3A887F5}"/>
          </ac:spMkLst>
        </pc:spChg>
        <pc:spChg chg="add del mod">
          <ac:chgData name="PEDRO RIESGO FERNANDEZ" userId="a7733abf-5b9a-4604-b1f6-2b8a758200a9" providerId="ADAL" clId="{1091B2FD-D30E-4882-8A6A-4AB818284920}" dt="2025-11-02T09:15:59.286" v="1060" actId="478"/>
          <ac:spMkLst>
            <pc:docMk/>
            <pc:sldMk cId="1487808954" sldId="611"/>
            <ac:spMk id="16" creationId="{EBDF140F-9C64-890C-681B-2BB45A58C37E}"/>
          </ac:spMkLst>
        </pc:spChg>
        <pc:spChg chg="add mod">
          <ac:chgData name="PEDRO RIESGO FERNANDEZ" userId="a7733abf-5b9a-4604-b1f6-2b8a758200a9" providerId="ADAL" clId="{1091B2FD-D30E-4882-8A6A-4AB818284920}" dt="2025-11-02T09:20:00.463" v="1132" actId="1076"/>
          <ac:spMkLst>
            <pc:docMk/>
            <pc:sldMk cId="1487808954" sldId="611"/>
            <ac:spMk id="19" creationId="{FF278CA1-BA24-ACC3-E1F0-CA512E456B2F}"/>
          </ac:spMkLst>
        </pc:spChg>
        <pc:spChg chg="add mod">
          <ac:chgData name="PEDRO RIESGO FERNANDEZ" userId="a7733abf-5b9a-4604-b1f6-2b8a758200a9" providerId="ADAL" clId="{1091B2FD-D30E-4882-8A6A-4AB818284920}" dt="2025-11-02T09:19:57.552" v="1131" actId="1076"/>
          <ac:spMkLst>
            <pc:docMk/>
            <pc:sldMk cId="1487808954" sldId="611"/>
            <ac:spMk id="20" creationId="{17EE1853-E4FE-EEC5-14B1-6D9607715A30}"/>
          </ac:spMkLst>
        </pc:spChg>
        <pc:graphicFrameChg chg="add mod">
          <ac:chgData name="PEDRO RIESGO FERNANDEZ" userId="a7733abf-5b9a-4604-b1f6-2b8a758200a9" providerId="ADAL" clId="{1091B2FD-D30E-4882-8A6A-4AB818284920}" dt="2025-11-02T09:14:21.338" v="1046"/>
          <ac:graphicFrameMkLst>
            <pc:docMk/>
            <pc:sldMk cId="1487808954" sldId="611"/>
            <ac:graphicFrameMk id="7" creationId="{A14DF14A-FCCC-1ED3-CE12-DF171EAB4DD4}"/>
          </ac:graphicFrameMkLst>
        </pc:graphicFrameChg>
        <pc:graphicFrameChg chg="add mod">
          <ac:chgData name="PEDRO RIESGO FERNANDEZ" userId="a7733abf-5b9a-4604-b1f6-2b8a758200a9" providerId="ADAL" clId="{1091B2FD-D30E-4882-8A6A-4AB818284920}" dt="2025-11-02T09:14:28.009" v="1047"/>
          <ac:graphicFrameMkLst>
            <pc:docMk/>
            <pc:sldMk cId="1487808954" sldId="611"/>
            <ac:graphicFrameMk id="9" creationId="{1F8A4578-EE0D-2FA9-EC57-829CE7B10C14}"/>
          </ac:graphicFrameMkLst>
        </pc:graphicFrameChg>
        <pc:graphicFrameChg chg="add mod">
          <ac:chgData name="PEDRO RIESGO FERNANDEZ" userId="a7733abf-5b9a-4604-b1f6-2b8a758200a9" providerId="ADAL" clId="{1091B2FD-D30E-4882-8A6A-4AB818284920}" dt="2025-11-02T09:16:28.561" v="1066" actId="1076"/>
          <ac:graphicFrameMkLst>
            <pc:docMk/>
            <pc:sldMk cId="1487808954" sldId="611"/>
            <ac:graphicFrameMk id="17" creationId="{E4E616E7-558A-A1C4-38AD-03D668E85262}"/>
          </ac:graphicFrameMkLst>
        </pc:graphicFrameChg>
        <pc:graphicFrameChg chg="add mod">
          <ac:chgData name="PEDRO RIESGO FERNANDEZ" userId="a7733abf-5b9a-4604-b1f6-2b8a758200a9" providerId="ADAL" clId="{1091B2FD-D30E-4882-8A6A-4AB818284920}" dt="2025-11-02T09:20:18.785" v="1138" actId="1035"/>
          <ac:graphicFrameMkLst>
            <pc:docMk/>
            <pc:sldMk cId="1487808954" sldId="611"/>
            <ac:graphicFrameMk id="18" creationId="{E6D057DD-102C-2909-F835-2B3B111B3EE8}"/>
          </ac:graphicFrameMkLst>
        </pc:graphicFrameChg>
        <pc:picChg chg="del">
          <ac:chgData name="PEDRO RIESGO FERNANDEZ" userId="a7733abf-5b9a-4604-b1f6-2b8a758200a9" providerId="ADAL" clId="{1091B2FD-D30E-4882-8A6A-4AB818284920}" dt="2025-11-02T09:12:24.698" v="1037" actId="478"/>
          <ac:picMkLst>
            <pc:docMk/>
            <pc:sldMk cId="1487808954" sldId="611"/>
            <ac:picMk id="5" creationId="{0DA3B9AB-BAE6-7B91-FF54-53B64B475CF3}"/>
          </ac:picMkLst>
        </pc:picChg>
        <pc:picChg chg="del">
          <ac:chgData name="PEDRO RIESGO FERNANDEZ" userId="a7733abf-5b9a-4604-b1f6-2b8a758200a9" providerId="ADAL" clId="{1091B2FD-D30E-4882-8A6A-4AB818284920}" dt="2025-11-02T09:12:24.698" v="1037" actId="478"/>
          <ac:picMkLst>
            <pc:docMk/>
            <pc:sldMk cId="1487808954" sldId="611"/>
            <ac:picMk id="6" creationId="{C32D4F0A-E9C1-0115-B965-797FE2D1B7FC}"/>
          </ac:picMkLst>
        </pc:picChg>
        <pc:picChg chg="add del mod">
          <ac:chgData name="PEDRO RIESGO FERNANDEZ" userId="a7733abf-5b9a-4604-b1f6-2b8a758200a9" providerId="ADAL" clId="{1091B2FD-D30E-4882-8A6A-4AB818284920}" dt="2025-11-02T09:15:52.641" v="1058" actId="478"/>
          <ac:picMkLst>
            <pc:docMk/>
            <pc:sldMk cId="1487808954" sldId="611"/>
            <ac:picMk id="12" creationId="{61C163F7-9F41-8696-0EF5-52C558F077C7}"/>
          </ac:picMkLst>
        </pc:picChg>
      </pc:sldChg>
      <pc:sldChg chg="addSp modSp add mod">
        <pc:chgData name="PEDRO RIESGO FERNANDEZ" userId="a7733abf-5b9a-4604-b1f6-2b8a758200a9" providerId="ADAL" clId="{1091B2FD-D30E-4882-8A6A-4AB818284920}" dt="2025-11-02T09:26:21.413" v="1211"/>
        <pc:sldMkLst>
          <pc:docMk/>
          <pc:sldMk cId="4109170850" sldId="612"/>
        </pc:sldMkLst>
        <pc:spChg chg="add mod">
          <ac:chgData name="PEDRO RIESGO FERNANDEZ" userId="a7733abf-5b9a-4604-b1f6-2b8a758200a9" providerId="ADAL" clId="{1091B2FD-D30E-4882-8A6A-4AB818284920}" dt="2025-11-02T09:25:15.392" v="1209" actId="1037"/>
          <ac:spMkLst>
            <pc:docMk/>
            <pc:sldMk cId="4109170850" sldId="612"/>
            <ac:spMk id="5" creationId="{82C34D9E-618A-7EE1-5925-903C8C56E6CA}"/>
          </ac:spMkLst>
        </pc:spChg>
        <pc:spChg chg="mod">
          <ac:chgData name="PEDRO RIESGO FERNANDEZ" userId="a7733abf-5b9a-4604-b1f6-2b8a758200a9" providerId="ADAL" clId="{1091B2FD-D30E-4882-8A6A-4AB818284920}" dt="2025-11-02T09:24:12.454" v="1170" actId="6549"/>
          <ac:spMkLst>
            <pc:docMk/>
            <pc:sldMk cId="4109170850" sldId="612"/>
            <ac:spMk id="10" creationId="{8A597AAC-0F15-F0DF-BB80-CB5D7F7D882D}"/>
          </ac:spMkLst>
        </pc:spChg>
        <pc:graphicFrameChg chg="add mod">
          <ac:chgData name="PEDRO RIESGO FERNANDEZ" userId="a7733abf-5b9a-4604-b1f6-2b8a758200a9" providerId="ADAL" clId="{1091B2FD-D30E-4882-8A6A-4AB818284920}" dt="2025-11-02T09:26:21.413" v="1211"/>
          <ac:graphicFrameMkLst>
            <pc:docMk/>
            <pc:sldMk cId="4109170850" sldId="612"/>
            <ac:graphicFrameMk id="2" creationId="{45644314-6845-62D8-1CEB-24E0FED83EB9}"/>
          </ac:graphicFrameMkLst>
        </pc:graphicFrameChg>
      </pc:sldChg>
      <pc:sldChg chg="addSp modSp add mod">
        <pc:chgData name="PEDRO RIESGO FERNANDEZ" userId="a7733abf-5b9a-4604-b1f6-2b8a758200a9" providerId="ADAL" clId="{1091B2FD-D30E-4882-8A6A-4AB818284920}" dt="2025-11-02T09:27:45.780" v="1245" actId="1036"/>
        <pc:sldMkLst>
          <pc:docMk/>
          <pc:sldMk cId="2387057514" sldId="613"/>
        </pc:sldMkLst>
        <pc:spChg chg="add mod">
          <ac:chgData name="PEDRO RIESGO FERNANDEZ" userId="a7733abf-5b9a-4604-b1f6-2b8a758200a9" providerId="ADAL" clId="{1091B2FD-D30E-4882-8A6A-4AB818284920}" dt="2025-11-02T09:27:45.780" v="1245" actId="1036"/>
          <ac:spMkLst>
            <pc:docMk/>
            <pc:sldMk cId="2387057514" sldId="613"/>
            <ac:spMk id="2" creationId="{1CD027B6-8FA5-695B-725E-03F25E434E4D}"/>
          </ac:spMkLst>
        </pc:spChg>
        <pc:picChg chg="add mod">
          <ac:chgData name="PEDRO RIESGO FERNANDEZ" userId="a7733abf-5b9a-4604-b1f6-2b8a758200a9" providerId="ADAL" clId="{1091B2FD-D30E-4882-8A6A-4AB818284920}" dt="2025-11-02T09:26:56.145" v="1212"/>
          <ac:picMkLst>
            <pc:docMk/>
            <pc:sldMk cId="2387057514" sldId="613"/>
            <ac:picMk id="5" creationId="{D1554AEC-E78E-86BC-F152-50F304860E04}"/>
          </ac:picMkLst>
        </pc:picChg>
      </pc:sldChg>
      <pc:sldChg chg="addSp modSp add mod">
        <pc:chgData name="PEDRO RIESGO FERNANDEZ" userId="a7733abf-5b9a-4604-b1f6-2b8a758200a9" providerId="ADAL" clId="{1091B2FD-D30E-4882-8A6A-4AB818284920}" dt="2025-11-02T09:40:52.585" v="1308" actId="1035"/>
        <pc:sldMkLst>
          <pc:docMk/>
          <pc:sldMk cId="1015507017" sldId="614"/>
        </pc:sldMkLst>
        <pc:spChg chg="mod">
          <ac:chgData name="PEDRO RIESGO FERNANDEZ" userId="a7733abf-5b9a-4604-b1f6-2b8a758200a9" providerId="ADAL" clId="{1091B2FD-D30E-4882-8A6A-4AB818284920}" dt="2025-11-02T09:40:37.498" v="1282" actId="6549"/>
          <ac:spMkLst>
            <pc:docMk/>
            <pc:sldMk cId="1015507017" sldId="614"/>
            <ac:spMk id="10" creationId="{1E660378-69A2-3FFD-D9A2-9D38220AAFD0}"/>
          </ac:spMkLst>
        </pc:spChg>
        <pc:picChg chg="add mod">
          <ac:chgData name="PEDRO RIESGO FERNANDEZ" userId="a7733abf-5b9a-4604-b1f6-2b8a758200a9" providerId="ADAL" clId="{1091B2FD-D30E-4882-8A6A-4AB818284920}" dt="2025-11-02T09:40:52.585" v="1308" actId="1035"/>
          <ac:picMkLst>
            <pc:docMk/>
            <pc:sldMk cId="1015507017" sldId="614"/>
            <ac:picMk id="2" creationId="{4A2C39C6-1D87-E657-546A-A42765B230E7}"/>
          </ac:picMkLst>
        </pc:picChg>
        <pc:picChg chg="add mod">
          <ac:chgData name="PEDRO RIESGO FERNANDEZ" userId="a7733abf-5b9a-4604-b1f6-2b8a758200a9" providerId="ADAL" clId="{1091B2FD-D30E-4882-8A6A-4AB818284920}" dt="2025-11-02T09:40:52.585" v="1308" actId="1035"/>
          <ac:picMkLst>
            <pc:docMk/>
            <pc:sldMk cId="1015507017" sldId="614"/>
            <ac:picMk id="5" creationId="{622101D6-EF44-6C37-0EEF-F0ACFA5A4AA6}"/>
          </ac:picMkLst>
        </pc:picChg>
        <pc:picChg chg="add mod">
          <ac:chgData name="PEDRO RIESGO FERNANDEZ" userId="a7733abf-5b9a-4604-b1f6-2b8a758200a9" providerId="ADAL" clId="{1091B2FD-D30E-4882-8A6A-4AB818284920}" dt="2025-11-02T09:40:52.585" v="1308" actId="1035"/>
          <ac:picMkLst>
            <pc:docMk/>
            <pc:sldMk cId="1015507017" sldId="614"/>
            <ac:picMk id="6" creationId="{53E5B268-01BA-7DBC-DE20-8E5D4FC78CF3}"/>
          </ac:picMkLst>
        </pc:picChg>
      </pc:sldChg>
      <pc:sldChg chg="addSp modSp add mod">
        <pc:chgData name="PEDRO RIESGO FERNANDEZ" userId="a7733abf-5b9a-4604-b1f6-2b8a758200a9" providerId="ADAL" clId="{1091B2FD-D30E-4882-8A6A-4AB818284920}" dt="2025-11-02T10:01:15.728" v="1456" actId="1076"/>
        <pc:sldMkLst>
          <pc:docMk/>
          <pc:sldMk cId="2895051637" sldId="615"/>
        </pc:sldMkLst>
        <pc:spChg chg="add mod">
          <ac:chgData name="PEDRO RIESGO FERNANDEZ" userId="a7733abf-5b9a-4604-b1f6-2b8a758200a9" providerId="ADAL" clId="{1091B2FD-D30E-4882-8A6A-4AB818284920}" dt="2025-11-02T10:01:13.951" v="1455" actId="1076"/>
          <ac:spMkLst>
            <pc:docMk/>
            <pc:sldMk cId="2895051637" sldId="615"/>
            <ac:spMk id="6" creationId="{9B898962-0841-EDA0-0423-AF89629D0C41}"/>
          </ac:spMkLst>
        </pc:spChg>
        <pc:spChg chg="add mod">
          <ac:chgData name="PEDRO RIESGO FERNANDEZ" userId="a7733abf-5b9a-4604-b1f6-2b8a758200a9" providerId="ADAL" clId="{1091B2FD-D30E-4882-8A6A-4AB818284920}" dt="2025-11-02T09:41:59.932" v="1316" actId="108"/>
          <ac:spMkLst>
            <pc:docMk/>
            <pc:sldMk cId="2895051637" sldId="615"/>
            <ac:spMk id="7" creationId="{6E4D8481-AA56-C490-7B87-5E58290DAA75}"/>
          </ac:spMkLst>
        </pc:spChg>
        <pc:spChg chg="mod">
          <ac:chgData name="PEDRO RIESGO FERNANDEZ" userId="a7733abf-5b9a-4604-b1f6-2b8a758200a9" providerId="ADAL" clId="{1091B2FD-D30E-4882-8A6A-4AB818284920}" dt="2025-11-02T10:00:59.048" v="1451" actId="14100"/>
          <ac:spMkLst>
            <pc:docMk/>
            <pc:sldMk cId="2895051637" sldId="615"/>
            <ac:spMk id="10" creationId="{3D95F8E1-05B5-C103-943D-147B214B60A4}"/>
          </ac:spMkLst>
        </pc:spChg>
        <pc:picChg chg="add mod">
          <ac:chgData name="PEDRO RIESGO FERNANDEZ" userId="a7733abf-5b9a-4604-b1f6-2b8a758200a9" providerId="ADAL" clId="{1091B2FD-D30E-4882-8A6A-4AB818284920}" dt="2025-11-02T10:01:15.728" v="1456" actId="1076"/>
          <ac:picMkLst>
            <pc:docMk/>
            <pc:sldMk cId="2895051637" sldId="615"/>
            <ac:picMk id="2" creationId="{8C227BD5-B4A0-B2D9-D317-B32391020511}"/>
          </ac:picMkLst>
        </pc:picChg>
        <pc:picChg chg="add mod">
          <ac:chgData name="PEDRO RIESGO FERNANDEZ" userId="a7733abf-5b9a-4604-b1f6-2b8a758200a9" providerId="ADAL" clId="{1091B2FD-D30E-4882-8A6A-4AB818284920}" dt="2025-11-02T09:41:45.312" v="1314" actId="1076"/>
          <ac:picMkLst>
            <pc:docMk/>
            <pc:sldMk cId="2895051637" sldId="615"/>
            <ac:picMk id="5" creationId="{FF69A0EB-21D0-86B5-4F10-EF293E9109EA}"/>
          </ac:picMkLst>
        </pc:picChg>
      </pc:sldChg>
      <pc:sldChg chg="addSp modSp add mod">
        <pc:chgData name="PEDRO RIESGO FERNANDEZ" userId="a7733abf-5b9a-4604-b1f6-2b8a758200a9" providerId="ADAL" clId="{1091B2FD-D30E-4882-8A6A-4AB818284920}" dt="2025-11-02T09:55:50.703" v="1345" actId="14100"/>
        <pc:sldMkLst>
          <pc:docMk/>
          <pc:sldMk cId="3360308770" sldId="616"/>
        </pc:sldMkLst>
        <pc:spChg chg="add mod">
          <ac:chgData name="PEDRO RIESGO FERNANDEZ" userId="a7733abf-5b9a-4604-b1f6-2b8a758200a9" providerId="ADAL" clId="{1091B2FD-D30E-4882-8A6A-4AB818284920}" dt="2025-11-02T09:55:46.328" v="1344" actId="1035"/>
          <ac:spMkLst>
            <pc:docMk/>
            <pc:sldMk cId="3360308770" sldId="616"/>
            <ac:spMk id="2" creationId="{B1D3856F-E2BF-E24E-37CC-7A6719B62EE9}"/>
          </ac:spMkLst>
        </pc:spChg>
        <pc:spChg chg="mod">
          <ac:chgData name="PEDRO RIESGO FERNANDEZ" userId="a7733abf-5b9a-4604-b1f6-2b8a758200a9" providerId="ADAL" clId="{1091B2FD-D30E-4882-8A6A-4AB818284920}" dt="2025-11-02T09:55:10.057" v="1325"/>
          <ac:spMkLst>
            <pc:docMk/>
            <pc:sldMk cId="3360308770" sldId="616"/>
            <ac:spMk id="10" creationId="{AFA9EDDA-3EA0-F2D5-0693-354B8370D642}"/>
          </ac:spMkLst>
        </pc:spChg>
        <pc:picChg chg="add mod">
          <ac:chgData name="PEDRO RIESGO FERNANDEZ" userId="a7733abf-5b9a-4604-b1f6-2b8a758200a9" providerId="ADAL" clId="{1091B2FD-D30E-4882-8A6A-4AB818284920}" dt="2025-11-02T09:55:50.703" v="1345" actId="14100"/>
          <ac:picMkLst>
            <pc:docMk/>
            <pc:sldMk cId="3360308770" sldId="616"/>
            <ac:picMk id="5" creationId="{6DE4ADB8-3272-18B8-34FA-91236E9A4C79}"/>
          </ac:picMkLst>
        </pc:picChg>
      </pc:sldChg>
      <pc:sldChg chg="addSp modSp add mod">
        <pc:chgData name="PEDRO RIESGO FERNANDEZ" userId="a7733abf-5b9a-4604-b1f6-2b8a758200a9" providerId="ADAL" clId="{1091B2FD-D30E-4882-8A6A-4AB818284920}" dt="2025-11-02T09:59:00.483" v="1443" actId="1076"/>
        <pc:sldMkLst>
          <pc:docMk/>
          <pc:sldMk cId="891075491" sldId="617"/>
        </pc:sldMkLst>
        <pc:spChg chg="add mod">
          <ac:chgData name="PEDRO RIESGO FERNANDEZ" userId="a7733abf-5b9a-4604-b1f6-2b8a758200a9" providerId="ADAL" clId="{1091B2FD-D30E-4882-8A6A-4AB818284920}" dt="2025-11-02T09:59:00.483" v="1443" actId="1076"/>
          <ac:spMkLst>
            <pc:docMk/>
            <pc:sldMk cId="891075491" sldId="617"/>
            <ac:spMk id="2" creationId="{D7A6D920-C119-AFA4-193E-AF1A2DD8364A}"/>
          </ac:spMkLst>
        </pc:spChg>
        <pc:spChg chg="mod">
          <ac:chgData name="PEDRO RIESGO FERNANDEZ" userId="a7733abf-5b9a-4604-b1f6-2b8a758200a9" providerId="ADAL" clId="{1091B2FD-D30E-4882-8A6A-4AB818284920}" dt="2025-11-02T09:58:38.577" v="1437" actId="20577"/>
          <ac:spMkLst>
            <pc:docMk/>
            <pc:sldMk cId="891075491" sldId="617"/>
            <ac:spMk id="10" creationId="{D3980C74-0E5D-D488-EF62-DA7453215EB7}"/>
          </ac:spMkLst>
        </pc:spChg>
        <pc:picChg chg="add mod">
          <ac:chgData name="PEDRO RIESGO FERNANDEZ" userId="a7733abf-5b9a-4604-b1f6-2b8a758200a9" providerId="ADAL" clId="{1091B2FD-D30E-4882-8A6A-4AB818284920}" dt="2025-11-02T09:58:57.334" v="1442" actId="1076"/>
          <ac:picMkLst>
            <pc:docMk/>
            <pc:sldMk cId="891075491" sldId="617"/>
            <ac:picMk id="5" creationId="{F529ADC2-87BA-7882-9943-5FB9288943CD}"/>
          </ac:picMkLst>
        </pc:picChg>
      </pc:sldChg>
      <pc:sldChg chg="addSp delSp modSp add mod">
        <pc:chgData name="PEDRO RIESGO FERNANDEZ" userId="a7733abf-5b9a-4604-b1f6-2b8a758200a9" providerId="ADAL" clId="{1091B2FD-D30E-4882-8A6A-4AB818284920}" dt="2025-11-02T09:19:26.453" v="1098" actId="108"/>
        <pc:sldMkLst>
          <pc:docMk/>
          <pc:sldMk cId="3598628007" sldId="618"/>
        </pc:sldMkLst>
        <pc:spChg chg="add del mod">
          <ac:chgData name="PEDRO RIESGO FERNANDEZ" userId="a7733abf-5b9a-4604-b1f6-2b8a758200a9" providerId="ADAL" clId="{1091B2FD-D30E-4882-8A6A-4AB818284920}" dt="2025-11-02T09:18:12.048" v="1084" actId="478"/>
          <ac:spMkLst>
            <pc:docMk/>
            <pc:sldMk cId="3598628007" sldId="618"/>
            <ac:spMk id="5" creationId="{95568C8A-E4C3-9992-AFCD-2333921FEF22}"/>
          </ac:spMkLst>
        </pc:spChg>
        <pc:spChg chg="add mod">
          <ac:chgData name="PEDRO RIESGO FERNANDEZ" userId="a7733abf-5b9a-4604-b1f6-2b8a758200a9" providerId="ADAL" clId="{1091B2FD-D30E-4882-8A6A-4AB818284920}" dt="2025-11-02T09:19:26.453" v="1098" actId="108"/>
          <ac:spMkLst>
            <pc:docMk/>
            <pc:sldMk cId="3598628007" sldId="618"/>
            <ac:spMk id="9" creationId="{AA68F306-864B-206C-ACAD-ABBAB7D1829C}"/>
          </ac:spMkLst>
        </pc:spChg>
        <pc:spChg chg="mod">
          <ac:chgData name="PEDRO RIESGO FERNANDEZ" userId="a7733abf-5b9a-4604-b1f6-2b8a758200a9" providerId="ADAL" clId="{1091B2FD-D30E-4882-8A6A-4AB818284920}" dt="2025-11-02T09:18:33.923" v="1089" actId="14100"/>
          <ac:spMkLst>
            <pc:docMk/>
            <pc:sldMk cId="3598628007" sldId="618"/>
            <ac:spMk id="10" creationId="{DD1B68A2-7F22-6920-2ED0-EFBAFC4CAC39}"/>
          </ac:spMkLst>
        </pc:spChg>
        <pc:spChg chg="del">
          <ac:chgData name="PEDRO RIESGO FERNANDEZ" userId="a7733abf-5b9a-4604-b1f6-2b8a758200a9" providerId="ADAL" clId="{1091B2FD-D30E-4882-8A6A-4AB818284920}" dt="2025-11-02T09:17:42.562" v="1081" actId="478"/>
          <ac:spMkLst>
            <pc:docMk/>
            <pc:sldMk cId="3598628007" sldId="618"/>
            <ac:spMk id="19" creationId="{C8CE5E9B-8CFC-AF64-D157-16B1D53F62B7}"/>
          </ac:spMkLst>
        </pc:spChg>
        <pc:spChg chg="del">
          <ac:chgData name="PEDRO RIESGO FERNANDEZ" userId="a7733abf-5b9a-4604-b1f6-2b8a758200a9" providerId="ADAL" clId="{1091B2FD-D30E-4882-8A6A-4AB818284920}" dt="2025-11-02T09:17:40.563" v="1080" actId="478"/>
          <ac:spMkLst>
            <pc:docMk/>
            <pc:sldMk cId="3598628007" sldId="618"/>
            <ac:spMk id="20" creationId="{BB0D7E71-AC25-5E5B-9D70-6B953F9C0A3B}"/>
          </ac:spMkLst>
        </pc:spChg>
        <pc:graphicFrameChg chg="add mod">
          <ac:chgData name="PEDRO RIESGO FERNANDEZ" userId="a7733abf-5b9a-4604-b1f6-2b8a758200a9" providerId="ADAL" clId="{1091B2FD-D30E-4882-8A6A-4AB818284920}" dt="2025-11-02T09:18:13.357" v="1085"/>
          <ac:graphicFrameMkLst>
            <pc:docMk/>
            <pc:sldMk cId="3598628007" sldId="618"/>
            <ac:graphicFrameMk id="6" creationId="{037CD4A1-2C5D-5916-0DC9-8492FE4BB7AA}"/>
          </ac:graphicFrameMkLst>
        </pc:graphicFrameChg>
        <pc:graphicFrameChg chg="add del mod modGraphic">
          <ac:chgData name="PEDRO RIESGO FERNANDEZ" userId="a7733abf-5b9a-4604-b1f6-2b8a758200a9" providerId="ADAL" clId="{1091B2FD-D30E-4882-8A6A-4AB818284920}" dt="2025-11-02T09:18:50.938" v="1093" actId="478"/>
          <ac:graphicFrameMkLst>
            <pc:docMk/>
            <pc:sldMk cId="3598628007" sldId="618"/>
            <ac:graphicFrameMk id="7" creationId="{E6398798-3056-59D9-F049-09CFA1A3EA08}"/>
          </ac:graphicFrameMkLst>
        </pc:graphicFrameChg>
        <pc:graphicFrameChg chg="add mod">
          <ac:chgData name="PEDRO RIESGO FERNANDEZ" userId="a7733abf-5b9a-4604-b1f6-2b8a758200a9" providerId="ADAL" clId="{1091B2FD-D30E-4882-8A6A-4AB818284920}" dt="2025-11-02T09:18:56.943" v="1094"/>
          <ac:graphicFrameMkLst>
            <pc:docMk/>
            <pc:sldMk cId="3598628007" sldId="618"/>
            <ac:graphicFrameMk id="12" creationId="{487F5BA8-959B-B2E5-97FF-0EBF42057AA8}"/>
          </ac:graphicFrameMkLst>
        </pc:graphicFrameChg>
        <pc:graphicFrameChg chg="del mod">
          <ac:chgData name="PEDRO RIESGO FERNANDEZ" userId="a7733abf-5b9a-4604-b1f6-2b8a758200a9" providerId="ADAL" clId="{1091B2FD-D30E-4882-8A6A-4AB818284920}" dt="2025-11-02T09:17:39.219" v="1079" actId="478"/>
          <ac:graphicFrameMkLst>
            <pc:docMk/>
            <pc:sldMk cId="3598628007" sldId="618"/>
            <ac:graphicFrameMk id="17" creationId="{CB8C78DF-2952-1AED-4D64-1FC74F509094}"/>
          </ac:graphicFrameMkLst>
        </pc:graphicFrameChg>
        <pc:graphicFrameChg chg="del">
          <ac:chgData name="PEDRO RIESGO FERNANDEZ" userId="a7733abf-5b9a-4604-b1f6-2b8a758200a9" providerId="ADAL" clId="{1091B2FD-D30E-4882-8A6A-4AB818284920}" dt="2025-11-02T09:17:36.426" v="1077" actId="478"/>
          <ac:graphicFrameMkLst>
            <pc:docMk/>
            <pc:sldMk cId="3598628007" sldId="618"/>
            <ac:graphicFrameMk id="18" creationId="{424C4ADF-8253-5517-C234-77D633F28F6D}"/>
          </ac:graphicFrameMkLst>
        </pc:graphicFrameChg>
        <pc:picChg chg="add mod">
          <ac:chgData name="PEDRO RIESGO FERNANDEZ" userId="a7733abf-5b9a-4604-b1f6-2b8a758200a9" providerId="ADAL" clId="{1091B2FD-D30E-4882-8A6A-4AB818284920}" dt="2025-11-02T09:19:07.037" v="1097" actId="14100"/>
          <ac:picMkLst>
            <pc:docMk/>
            <pc:sldMk cId="3598628007" sldId="618"/>
            <ac:picMk id="14" creationId="{6AB2EA99-2F39-1CDD-1057-8ED271F3DC6B}"/>
          </ac:picMkLst>
        </pc:picChg>
      </pc:sldChg>
      <pc:sldChg chg="add del">
        <pc:chgData name="PEDRO RIESGO FERNANDEZ" userId="a7733abf-5b9a-4604-b1f6-2b8a758200a9" providerId="ADAL" clId="{1091B2FD-D30E-4882-8A6A-4AB818284920}" dt="2025-11-02T09:25:52.601" v="1210" actId="47"/>
        <pc:sldMkLst>
          <pc:docMk/>
          <pc:sldMk cId="559938659" sldId="619"/>
        </pc:sldMkLst>
      </pc:sldChg>
      <pc:sldChg chg="addSp delSp modSp add mod">
        <pc:chgData name="PEDRO RIESGO FERNANDEZ" userId="a7733abf-5b9a-4604-b1f6-2b8a758200a9" providerId="ADAL" clId="{1091B2FD-D30E-4882-8A6A-4AB818284920}" dt="2025-11-02T09:31:51.387" v="1278" actId="20577"/>
        <pc:sldMkLst>
          <pc:docMk/>
          <pc:sldMk cId="3634251678" sldId="619"/>
        </pc:sldMkLst>
        <pc:spChg chg="del">
          <ac:chgData name="PEDRO RIESGO FERNANDEZ" userId="a7733abf-5b9a-4604-b1f6-2b8a758200a9" providerId="ADAL" clId="{1091B2FD-D30E-4882-8A6A-4AB818284920}" dt="2025-11-02T09:28:47.595" v="1263" actId="478"/>
          <ac:spMkLst>
            <pc:docMk/>
            <pc:sldMk cId="3634251678" sldId="619"/>
            <ac:spMk id="2" creationId="{9D44DED5-FC8A-587A-FD80-9C457A4F5A02}"/>
          </ac:spMkLst>
        </pc:spChg>
        <pc:spChg chg="add mod">
          <ac:chgData name="PEDRO RIESGO FERNANDEZ" userId="a7733abf-5b9a-4604-b1f6-2b8a758200a9" providerId="ADAL" clId="{1091B2FD-D30E-4882-8A6A-4AB818284920}" dt="2025-11-02T09:31:51.387" v="1278" actId="20577"/>
          <ac:spMkLst>
            <pc:docMk/>
            <pc:sldMk cId="3634251678" sldId="619"/>
            <ac:spMk id="7" creationId="{A6C2C171-6F5A-679F-C80A-F397D4A619E9}"/>
          </ac:spMkLst>
        </pc:spChg>
        <pc:spChg chg="mod">
          <ac:chgData name="PEDRO RIESGO FERNANDEZ" userId="a7733abf-5b9a-4604-b1f6-2b8a758200a9" providerId="ADAL" clId="{1091B2FD-D30E-4882-8A6A-4AB818284920}" dt="2025-11-02T09:28:42.354" v="1261" actId="20577"/>
          <ac:spMkLst>
            <pc:docMk/>
            <pc:sldMk cId="3634251678" sldId="619"/>
            <ac:spMk id="10" creationId="{46421E45-EE5A-6011-7A35-E8C7E9425B41}"/>
          </ac:spMkLst>
        </pc:spChg>
        <pc:picChg chg="del">
          <ac:chgData name="PEDRO RIESGO FERNANDEZ" userId="a7733abf-5b9a-4604-b1f6-2b8a758200a9" providerId="ADAL" clId="{1091B2FD-D30E-4882-8A6A-4AB818284920}" dt="2025-11-02T09:28:44.876" v="1262" actId="478"/>
          <ac:picMkLst>
            <pc:docMk/>
            <pc:sldMk cId="3634251678" sldId="619"/>
            <ac:picMk id="5" creationId="{C1096FA1-EA8E-235B-75E6-58BC91B46346}"/>
          </ac:picMkLst>
        </pc:picChg>
        <pc:picChg chg="add mod">
          <ac:chgData name="PEDRO RIESGO FERNANDEZ" userId="a7733abf-5b9a-4604-b1f6-2b8a758200a9" providerId="ADAL" clId="{1091B2FD-D30E-4882-8A6A-4AB818284920}" dt="2025-11-02T09:29:23.375" v="1266" actId="1076"/>
          <ac:picMkLst>
            <pc:docMk/>
            <pc:sldMk cId="3634251678" sldId="619"/>
            <ac:picMk id="2050" creationId="{B9677414-894B-D87E-C502-9CEC6767CBF0}"/>
          </ac:picMkLst>
        </pc:picChg>
      </pc:sldChg>
      <pc:sldChg chg="addSp delSp modSp add mod">
        <pc:chgData name="PEDRO RIESGO FERNANDEZ" userId="a7733abf-5b9a-4604-b1f6-2b8a758200a9" providerId="ADAL" clId="{1091B2FD-D30E-4882-8A6A-4AB818284920}" dt="2025-11-02T10:00:29.839" v="1450" actId="1076"/>
        <pc:sldMkLst>
          <pc:docMk/>
          <pc:sldMk cId="2907481855" sldId="620"/>
        </pc:sldMkLst>
        <pc:spChg chg="del">
          <ac:chgData name="PEDRO RIESGO FERNANDEZ" userId="a7733abf-5b9a-4604-b1f6-2b8a758200a9" providerId="ADAL" clId="{1091B2FD-D30E-4882-8A6A-4AB818284920}" dt="2025-11-02T09:51:18.149" v="1318" actId="478"/>
          <ac:spMkLst>
            <pc:docMk/>
            <pc:sldMk cId="2907481855" sldId="620"/>
            <ac:spMk id="6" creationId="{C45A22D5-4733-5DA4-2371-897DAB94EA24}"/>
          </ac:spMkLst>
        </pc:spChg>
        <pc:spChg chg="del">
          <ac:chgData name="PEDRO RIESGO FERNANDEZ" userId="a7733abf-5b9a-4604-b1f6-2b8a758200a9" providerId="ADAL" clId="{1091B2FD-D30E-4882-8A6A-4AB818284920}" dt="2025-11-02T09:51:18.149" v="1318" actId="478"/>
          <ac:spMkLst>
            <pc:docMk/>
            <pc:sldMk cId="2907481855" sldId="620"/>
            <ac:spMk id="7" creationId="{D4B316F8-4280-7B33-E46D-18CC039F50E1}"/>
          </ac:spMkLst>
        </pc:spChg>
        <pc:spChg chg="mod">
          <ac:chgData name="PEDRO RIESGO FERNANDEZ" userId="a7733abf-5b9a-4604-b1f6-2b8a758200a9" providerId="ADAL" clId="{1091B2FD-D30E-4882-8A6A-4AB818284920}" dt="2025-11-02T10:00:25.071" v="1448" actId="14100"/>
          <ac:spMkLst>
            <pc:docMk/>
            <pc:sldMk cId="2907481855" sldId="620"/>
            <ac:spMk id="10" creationId="{D6172B15-4ED1-A476-7FBB-E87E05676D87}"/>
          </ac:spMkLst>
        </pc:spChg>
        <pc:spChg chg="add mod">
          <ac:chgData name="PEDRO RIESGO FERNANDEZ" userId="a7733abf-5b9a-4604-b1f6-2b8a758200a9" providerId="ADAL" clId="{1091B2FD-D30E-4882-8A6A-4AB818284920}" dt="2025-11-02T10:00:28.038" v="1449" actId="1076"/>
          <ac:spMkLst>
            <pc:docMk/>
            <pc:sldMk cId="2907481855" sldId="620"/>
            <ac:spMk id="12" creationId="{753BADFC-BB30-A465-D244-BB6593FF73CC}"/>
          </ac:spMkLst>
        </pc:spChg>
        <pc:picChg chg="del">
          <ac:chgData name="PEDRO RIESGO FERNANDEZ" userId="a7733abf-5b9a-4604-b1f6-2b8a758200a9" providerId="ADAL" clId="{1091B2FD-D30E-4882-8A6A-4AB818284920}" dt="2025-11-02T09:51:18.149" v="1318" actId="478"/>
          <ac:picMkLst>
            <pc:docMk/>
            <pc:sldMk cId="2907481855" sldId="620"/>
            <ac:picMk id="2" creationId="{435A4BEC-A2C1-B053-3E4E-8BB5098054AF}"/>
          </ac:picMkLst>
        </pc:picChg>
        <pc:picChg chg="del">
          <ac:chgData name="PEDRO RIESGO FERNANDEZ" userId="a7733abf-5b9a-4604-b1f6-2b8a758200a9" providerId="ADAL" clId="{1091B2FD-D30E-4882-8A6A-4AB818284920}" dt="2025-11-02T09:51:18.149" v="1318" actId="478"/>
          <ac:picMkLst>
            <pc:docMk/>
            <pc:sldMk cId="2907481855" sldId="620"/>
            <ac:picMk id="5" creationId="{B391F162-18F1-8E0A-6A7E-79E79CF203A3}"/>
          </ac:picMkLst>
        </pc:picChg>
        <pc:picChg chg="add mod">
          <ac:chgData name="PEDRO RIESGO FERNANDEZ" userId="a7733abf-5b9a-4604-b1f6-2b8a758200a9" providerId="ADAL" clId="{1091B2FD-D30E-4882-8A6A-4AB818284920}" dt="2025-11-02T10:00:29.839" v="1450" actId="1076"/>
          <ac:picMkLst>
            <pc:docMk/>
            <pc:sldMk cId="2907481855" sldId="620"/>
            <ac:picMk id="9" creationId="{CDF1870C-7611-00AC-C3DA-2516141F903D}"/>
          </ac:picMkLst>
        </pc:picChg>
      </pc:sldChg>
      <pc:sldChg chg="addSp delSp modSp add mod">
        <pc:chgData name="PEDRO RIESGO FERNANDEZ" userId="a7733abf-5b9a-4604-b1f6-2b8a758200a9" providerId="ADAL" clId="{1091B2FD-D30E-4882-8A6A-4AB818284920}" dt="2025-11-02T10:36:33.050" v="1578" actId="6549"/>
        <pc:sldMkLst>
          <pc:docMk/>
          <pc:sldMk cId="3740856131" sldId="621"/>
        </pc:sldMkLst>
        <pc:spChg chg="del">
          <ac:chgData name="PEDRO RIESGO FERNANDEZ" userId="a7733abf-5b9a-4604-b1f6-2b8a758200a9" providerId="ADAL" clId="{1091B2FD-D30E-4882-8A6A-4AB818284920}" dt="2025-11-02T09:56:07.997" v="1348" actId="478"/>
          <ac:spMkLst>
            <pc:docMk/>
            <pc:sldMk cId="3740856131" sldId="621"/>
            <ac:spMk id="2" creationId="{47A820EA-5952-FF99-D105-381495AF1661}"/>
          </ac:spMkLst>
        </pc:spChg>
        <pc:spChg chg="add del mod">
          <ac:chgData name="PEDRO RIESGO FERNANDEZ" userId="a7733abf-5b9a-4604-b1f6-2b8a758200a9" providerId="ADAL" clId="{1091B2FD-D30E-4882-8A6A-4AB818284920}" dt="2025-11-02T09:56:19.027" v="1357" actId="478"/>
          <ac:spMkLst>
            <pc:docMk/>
            <pc:sldMk cId="3740856131" sldId="621"/>
            <ac:spMk id="7" creationId="{93B877BB-74F3-3947-788E-751167A2ADC7}"/>
          </ac:spMkLst>
        </pc:spChg>
        <pc:spChg chg="add mod">
          <ac:chgData name="PEDRO RIESGO FERNANDEZ" userId="a7733abf-5b9a-4604-b1f6-2b8a758200a9" providerId="ADAL" clId="{1091B2FD-D30E-4882-8A6A-4AB818284920}" dt="2025-11-02T10:36:33.050" v="1578" actId="6549"/>
          <ac:spMkLst>
            <pc:docMk/>
            <pc:sldMk cId="3740856131" sldId="621"/>
            <ac:spMk id="9" creationId="{CC3B5622-B681-8F68-74E7-62B5066A124E}"/>
          </ac:spMkLst>
        </pc:spChg>
        <pc:spChg chg="add del">
          <ac:chgData name="PEDRO RIESGO FERNANDEZ" userId="a7733abf-5b9a-4604-b1f6-2b8a758200a9" providerId="ADAL" clId="{1091B2FD-D30E-4882-8A6A-4AB818284920}" dt="2025-11-02T09:56:13.898" v="1354" actId="478"/>
          <ac:spMkLst>
            <pc:docMk/>
            <pc:sldMk cId="3740856131" sldId="621"/>
            <ac:spMk id="10" creationId="{ED618E6A-97D1-932A-6812-78D0AE1E9D3C}"/>
          </ac:spMkLst>
        </pc:spChg>
        <pc:picChg chg="add del">
          <ac:chgData name="PEDRO RIESGO FERNANDEZ" userId="a7733abf-5b9a-4604-b1f6-2b8a758200a9" providerId="ADAL" clId="{1091B2FD-D30E-4882-8A6A-4AB818284920}" dt="2025-11-02T09:56:17.318" v="1355" actId="478"/>
          <ac:picMkLst>
            <pc:docMk/>
            <pc:sldMk cId="3740856131" sldId="621"/>
            <ac:picMk id="5" creationId="{3F593D13-8454-A6E4-0492-DFA27C1D2995}"/>
          </ac:picMkLst>
        </pc:picChg>
        <pc:picChg chg="add mod">
          <ac:chgData name="PEDRO RIESGO FERNANDEZ" userId="a7733abf-5b9a-4604-b1f6-2b8a758200a9" providerId="ADAL" clId="{1091B2FD-D30E-4882-8A6A-4AB818284920}" dt="2025-11-02T09:56:50.983" v="1395" actId="1076"/>
          <ac:picMkLst>
            <pc:docMk/>
            <pc:sldMk cId="3740856131" sldId="621"/>
            <ac:picMk id="12" creationId="{39B24619-C0FC-D7E7-1FEB-15F1769666C5}"/>
          </ac:picMkLst>
        </pc:picChg>
      </pc:sldChg>
      <pc:sldChg chg="addSp delSp modSp add mod">
        <pc:chgData name="PEDRO RIESGO FERNANDEZ" userId="a7733abf-5b9a-4604-b1f6-2b8a758200a9" providerId="ADAL" clId="{1091B2FD-D30E-4882-8A6A-4AB818284920}" dt="2025-11-02T09:57:42.858" v="1405" actId="1076"/>
        <pc:sldMkLst>
          <pc:docMk/>
          <pc:sldMk cId="3277014635" sldId="622"/>
        </pc:sldMkLst>
        <pc:spChg chg="add mod">
          <ac:chgData name="PEDRO RIESGO FERNANDEZ" userId="a7733abf-5b9a-4604-b1f6-2b8a758200a9" providerId="ADAL" clId="{1091B2FD-D30E-4882-8A6A-4AB818284920}" dt="2025-11-02T09:57:42.858" v="1405" actId="1076"/>
          <ac:spMkLst>
            <pc:docMk/>
            <pc:sldMk cId="3277014635" sldId="622"/>
            <ac:spMk id="2" creationId="{E9959209-A80D-B3D7-E847-EE5E10AD193D}"/>
          </ac:spMkLst>
        </pc:spChg>
        <pc:picChg chg="add mod">
          <ac:chgData name="PEDRO RIESGO FERNANDEZ" userId="a7733abf-5b9a-4604-b1f6-2b8a758200a9" providerId="ADAL" clId="{1091B2FD-D30E-4882-8A6A-4AB818284920}" dt="2025-11-02T09:57:31.713" v="1402" actId="14100"/>
          <ac:picMkLst>
            <pc:docMk/>
            <pc:sldMk cId="3277014635" sldId="622"/>
            <ac:picMk id="5" creationId="{5D58DA2B-873E-0B83-39D3-E757B403E986}"/>
          </ac:picMkLst>
        </pc:picChg>
        <pc:picChg chg="add mod">
          <ac:chgData name="PEDRO RIESGO FERNANDEZ" userId="a7733abf-5b9a-4604-b1f6-2b8a758200a9" providerId="ADAL" clId="{1091B2FD-D30E-4882-8A6A-4AB818284920}" dt="2025-11-02T09:57:31.713" v="1402" actId="14100"/>
          <ac:picMkLst>
            <pc:docMk/>
            <pc:sldMk cId="3277014635" sldId="622"/>
            <ac:picMk id="6" creationId="{273FC1E7-CEA4-10F3-98C4-95A39477CFCD}"/>
          </ac:picMkLst>
        </pc:picChg>
        <pc:picChg chg="del">
          <ac:chgData name="PEDRO RIESGO FERNANDEZ" userId="a7733abf-5b9a-4604-b1f6-2b8a758200a9" providerId="ADAL" clId="{1091B2FD-D30E-4882-8A6A-4AB818284920}" dt="2025-11-02T09:57:18.807" v="1399" actId="478"/>
          <ac:picMkLst>
            <pc:docMk/>
            <pc:sldMk cId="3277014635" sldId="622"/>
            <ac:picMk id="12" creationId="{0EAC5561-968D-E179-9312-F2B0A1217A0D}"/>
          </ac:picMkLst>
        </pc:picChg>
        <pc:picChg chg="del">
          <ac:chgData name="PEDRO RIESGO FERNANDEZ" userId="a7733abf-5b9a-4604-b1f6-2b8a758200a9" providerId="ADAL" clId="{1091B2FD-D30E-4882-8A6A-4AB818284920}" dt="2025-11-02T09:57:17.194" v="1398" actId="478"/>
          <ac:picMkLst>
            <pc:docMk/>
            <pc:sldMk cId="3277014635" sldId="622"/>
            <ac:picMk id="14" creationId="{846F93B9-2EB9-2CA1-46F8-333931CC1168}"/>
          </ac:picMkLst>
        </pc:picChg>
        <pc:picChg chg="del">
          <ac:chgData name="PEDRO RIESGO FERNANDEZ" userId="a7733abf-5b9a-4604-b1f6-2b8a758200a9" providerId="ADAL" clId="{1091B2FD-D30E-4882-8A6A-4AB818284920}" dt="2025-11-02T09:57:15.599" v="1397" actId="478"/>
          <ac:picMkLst>
            <pc:docMk/>
            <pc:sldMk cId="3277014635" sldId="622"/>
            <ac:picMk id="15" creationId="{316FB010-979F-167B-3A35-F47AD9B5A4B2}"/>
          </ac:picMkLst>
        </pc:picChg>
      </pc:sldChg>
      <pc:sldChg chg="addSp delSp modSp add mod">
        <pc:chgData name="PEDRO RIESGO FERNANDEZ" userId="a7733abf-5b9a-4604-b1f6-2b8a758200a9" providerId="ADAL" clId="{1091B2FD-D30E-4882-8A6A-4AB818284920}" dt="2025-11-02T10:32:38.531" v="1576" actId="20577"/>
        <pc:sldMkLst>
          <pc:docMk/>
          <pc:sldMk cId="4155684511" sldId="623"/>
        </pc:sldMkLst>
        <pc:spChg chg="del">
          <ac:chgData name="PEDRO RIESGO FERNANDEZ" userId="a7733abf-5b9a-4604-b1f6-2b8a758200a9" providerId="ADAL" clId="{1091B2FD-D30E-4882-8A6A-4AB818284920}" dt="2025-11-02T10:02:05.836" v="1469" actId="478"/>
          <ac:spMkLst>
            <pc:docMk/>
            <pc:sldMk cId="4155684511" sldId="623"/>
            <ac:spMk id="2" creationId="{E56E1A9D-8714-DF51-B11E-DE27788A8548}"/>
          </ac:spMkLst>
        </pc:spChg>
        <pc:spChg chg="add del mod">
          <ac:chgData name="PEDRO RIESGO FERNANDEZ" userId="a7733abf-5b9a-4604-b1f6-2b8a758200a9" providerId="ADAL" clId="{1091B2FD-D30E-4882-8A6A-4AB818284920}" dt="2025-11-02T10:02:09.350" v="1471" actId="478"/>
          <ac:spMkLst>
            <pc:docMk/>
            <pc:sldMk cId="4155684511" sldId="623"/>
            <ac:spMk id="7" creationId="{13422538-7B9F-350B-9C01-4F3565897C83}"/>
          </ac:spMkLst>
        </pc:spChg>
        <pc:spChg chg="add mod">
          <ac:chgData name="PEDRO RIESGO FERNANDEZ" userId="a7733abf-5b9a-4604-b1f6-2b8a758200a9" providerId="ADAL" clId="{1091B2FD-D30E-4882-8A6A-4AB818284920}" dt="2025-11-02T10:32:38.531" v="1576" actId="20577"/>
          <ac:spMkLst>
            <pc:docMk/>
            <pc:sldMk cId="4155684511" sldId="623"/>
            <ac:spMk id="9" creationId="{75D7E1DA-7E21-D7AA-EE17-EF8E09EDB243}"/>
          </ac:spMkLst>
        </pc:spChg>
        <pc:spChg chg="mod">
          <ac:chgData name="PEDRO RIESGO FERNANDEZ" userId="a7733abf-5b9a-4604-b1f6-2b8a758200a9" providerId="ADAL" clId="{1091B2FD-D30E-4882-8A6A-4AB818284920}" dt="2025-11-02T10:02:03.117" v="1468" actId="20577"/>
          <ac:spMkLst>
            <pc:docMk/>
            <pc:sldMk cId="4155684511" sldId="623"/>
            <ac:spMk id="10" creationId="{68476176-DFCE-213B-6D3B-D10BBC4342D3}"/>
          </ac:spMkLst>
        </pc:spChg>
        <pc:picChg chg="del">
          <ac:chgData name="PEDRO RIESGO FERNANDEZ" userId="a7733abf-5b9a-4604-b1f6-2b8a758200a9" providerId="ADAL" clId="{1091B2FD-D30E-4882-8A6A-4AB818284920}" dt="2025-11-02T10:02:07.714" v="1470" actId="478"/>
          <ac:picMkLst>
            <pc:docMk/>
            <pc:sldMk cId="4155684511" sldId="623"/>
            <ac:picMk id="5" creationId="{BAC81959-1B26-4B0D-1E2C-3B34B3B0F9B9}"/>
          </ac:picMkLst>
        </pc:picChg>
      </pc:sldChg>
      <pc:sldChg chg="addSp delSp modSp add mod">
        <pc:chgData name="PEDRO RIESGO FERNANDEZ" userId="a7733abf-5b9a-4604-b1f6-2b8a758200a9" providerId="ADAL" clId="{1091B2FD-D30E-4882-8A6A-4AB818284920}" dt="2025-11-02T10:29:50.455" v="1522"/>
        <pc:sldMkLst>
          <pc:docMk/>
          <pc:sldMk cId="636266675" sldId="624"/>
        </pc:sldMkLst>
        <pc:spChg chg="add mod">
          <ac:chgData name="PEDRO RIESGO FERNANDEZ" userId="a7733abf-5b9a-4604-b1f6-2b8a758200a9" providerId="ADAL" clId="{1091B2FD-D30E-4882-8A6A-4AB818284920}" dt="2025-11-02T10:29:50.455" v="1522"/>
          <ac:spMkLst>
            <pc:docMk/>
            <pc:sldMk cId="636266675" sldId="624"/>
            <ac:spMk id="2" creationId="{1E2EE123-7662-2B2B-D1D8-F4E7A0E17811}"/>
          </ac:spMkLst>
        </pc:spChg>
        <pc:spChg chg="del">
          <ac:chgData name="PEDRO RIESGO FERNANDEZ" userId="a7733abf-5b9a-4604-b1f6-2b8a758200a9" providerId="ADAL" clId="{1091B2FD-D30E-4882-8A6A-4AB818284920}" dt="2025-11-02T10:02:31.337" v="1475" actId="478"/>
          <ac:spMkLst>
            <pc:docMk/>
            <pc:sldMk cId="636266675" sldId="624"/>
            <ac:spMk id="9" creationId="{15B9C00F-FF59-5F4B-0363-809E775272B0}"/>
          </ac:spMkLst>
        </pc:spChg>
      </pc:sldChg>
      <pc:sldChg chg="addSp delSp modSp add mod">
        <pc:chgData name="PEDRO RIESGO FERNANDEZ" userId="a7733abf-5b9a-4604-b1f6-2b8a758200a9" providerId="ADAL" clId="{1091B2FD-D30E-4882-8A6A-4AB818284920}" dt="2025-11-02T10:30:59.354" v="1527" actId="20577"/>
        <pc:sldMkLst>
          <pc:docMk/>
          <pc:sldMk cId="4077139526" sldId="625"/>
        </pc:sldMkLst>
        <pc:spChg chg="add mod">
          <ac:chgData name="PEDRO RIESGO FERNANDEZ" userId="a7733abf-5b9a-4604-b1f6-2b8a758200a9" providerId="ADAL" clId="{1091B2FD-D30E-4882-8A6A-4AB818284920}" dt="2025-11-02T10:30:59.354" v="1527" actId="20577"/>
          <ac:spMkLst>
            <pc:docMk/>
            <pc:sldMk cId="4077139526" sldId="625"/>
            <ac:spMk id="2" creationId="{F29F7AB7-8F3B-DFE6-16EA-28FE6BF4BC5D}"/>
          </ac:spMkLst>
        </pc:spChg>
        <pc:spChg chg="del">
          <ac:chgData name="PEDRO RIESGO FERNANDEZ" userId="a7733abf-5b9a-4604-b1f6-2b8a758200a9" providerId="ADAL" clId="{1091B2FD-D30E-4882-8A6A-4AB818284920}" dt="2025-11-02T10:02:35.380" v="1476" actId="478"/>
          <ac:spMkLst>
            <pc:docMk/>
            <pc:sldMk cId="4077139526" sldId="625"/>
            <ac:spMk id="9" creationId="{74002C10-BF52-5417-6401-E6FED082DC23}"/>
          </ac:spMkLst>
        </pc:spChg>
      </pc:sldChg>
      <pc:sldMasterChg chg="delSldLayout">
        <pc:chgData name="PEDRO RIESGO FERNANDEZ" userId="a7733abf-5b9a-4604-b1f6-2b8a758200a9" providerId="ADAL" clId="{1091B2FD-D30E-4882-8A6A-4AB818284920}" dt="2025-11-02T08:40:04.747" v="651" actId="47"/>
        <pc:sldMasterMkLst>
          <pc:docMk/>
          <pc:sldMasterMk cId="4087846142" sldId="2147483660"/>
        </pc:sldMasterMkLst>
        <pc:sldLayoutChg chg="del">
          <pc:chgData name="PEDRO RIESGO FERNANDEZ" userId="a7733abf-5b9a-4604-b1f6-2b8a758200a9" providerId="ADAL" clId="{1091B2FD-D30E-4882-8A6A-4AB818284920}" dt="2025-11-02T08:40:04.747" v="651" actId="47"/>
          <pc:sldLayoutMkLst>
            <pc:docMk/>
            <pc:sldMasterMk cId="4087846142" sldId="2147483660"/>
            <pc:sldLayoutMk cId="2426487959" sldId="21474836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9B5DDD-EF97-4552-A332-6EC6B060A7E3}" type="datetimeFigureOut">
              <a:rPr lang="pl-PL" smtClean="0"/>
              <a:t>2.11.2025</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DC4BA6-BE25-4FC6-B3B9-4ADE09B7F32B}" type="slidenum">
              <a:rPr lang="pl-PL" smtClean="0"/>
              <a:t>‹Nº›</a:t>
            </a:fld>
            <a:endParaRPr lang="pl-PL"/>
          </a:p>
        </p:txBody>
      </p:sp>
    </p:spTree>
    <p:extLst>
      <p:ext uri="{BB962C8B-B14F-4D97-AF65-F5344CB8AC3E}">
        <p14:creationId xmlns:p14="http://schemas.microsoft.com/office/powerpoint/2010/main" val="2862046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6A39C-0A82-43DD-A274-7A9FE3EF7164}" type="datetimeFigureOut">
              <a:rPr lang="pl-PL" smtClean="0"/>
              <a:t>2.11.2025</a:t>
            </a:fld>
            <a:endParaRPr lang="pl-PL"/>
          </a:p>
        </p:txBody>
      </p:sp>
      <p:sp>
        <p:nvSpPr>
          <p:cNvPr id="4" name="Symbol zastępczy obrazu slajdu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6335D-27F7-437C-A56D-2F590A8791DB}" type="slidenum">
              <a:rPr lang="pl-PL" smtClean="0"/>
              <a:t>‹Nº›</a:t>
            </a:fld>
            <a:endParaRPr lang="pl-PL"/>
          </a:p>
        </p:txBody>
      </p:sp>
    </p:spTree>
    <p:extLst>
      <p:ext uri="{BB962C8B-B14F-4D97-AF65-F5344CB8AC3E}">
        <p14:creationId xmlns:p14="http://schemas.microsoft.com/office/powerpoint/2010/main" val="981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684213" y="1143000"/>
            <a:ext cx="5489575" cy="30861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EB96335D-27F7-437C-A56D-2F590A8791DB}" type="slidenum">
              <a:rPr lang="pl-PL" smtClean="0"/>
              <a:t>1</a:t>
            </a:fld>
            <a:endParaRPr lang="pl-PL"/>
          </a:p>
        </p:txBody>
      </p:sp>
    </p:spTree>
    <p:extLst>
      <p:ext uri="{BB962C8B-B14F-4D97-AF65-F5344CB8AC3E}">
        <p14:creationId xmlns:p14="http://schemas.microsoft.com/office/powerpoint/2010/main" val="87747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B96335D-27F7-437C-A56D-2F590A8791DB}" type="slidenum">
              <a:rPr lang="pl-PL" smtClean="0"/>
              <a:t>34</a:t>
            </a:fld>
            <a:endParaRPr lang="pl-PL"/>
          </a:p>
        </p:txBody>
      </p:sp>
    </p:spTree>
    <p:extLst>
      <p:ext uri="{BB962C8B-B14F-4D97-AF65-F5344CB8AC3E}">
        <p14:creationId xmlns:p14="http://schemas.microsoft.com/office/powerpoint/2010/main" val="415321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81268-3E63-6D4F-33DA-AA765A14B95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7DD938-E060-6BA1-0421-FD7F30B802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25B575-54EC-56F2-871E-2495294668AE}"/>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EF362AD1-A295-1517-4236-B24D7494662C}"/>
              </a:ext>
            </a:extLst>
          </p:cNvPr>
          <p:cNvSpPr>
            <a:spLocks noGrp="1"/>
          </p:cNvSpPr>
          <p:nvPr>
            <p:ph type="sldNum" sz="quarter" idx="5"/>
          </p:nvPr>
        </p:nvSpPr>
        <p:spPr/>
        <p:txBody>
          <a:bodyPr/>
          <a:lstStyle/>
          <a:p>
            <a:fld id="{EB96335D-27F7-437C-A56D-2F590A8791DB}" type="slidenum">
              <a:rPr lang="pl-PL" smtClean="0"/>
              <a:t>35</a:t>
            </a:fld>
            <a:endParaRPr lang="pl-PL"/>
          </a:p>
        </p:txBody>
      </p:sp>
    </p:spTree>
    <p:extLst>
      <p:ext uri="{BB962C8B-B14F-4D97-AF65-F5344CB8AC3E}">
        <p14:creationId xmlns:p14="http://schemas.microsoft.com/office/powerpoint/2010/main" val="39895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B45BF-32D5-AFFB-3E98-92511DA30A7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DDD7760-484E-DB3E-CE5C-0FC4205F7C3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FB8DA7-D8F0-ADAA-C43F-8F8FADEF4681}"/>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7DE45786-3B7D-C0B0-0557-136E1900412F}"/>
              </a:ext>
            </a:extLst>
          </p:cNvPr>
          <p:cNvSpPr>
            <a:spLocks noGrp="1"/>
          </p:cNvSpPr>
          <p:nvPr>
            <p:ph type="sldNum" sz="quarter" idx="5"/>
          </p:nvPr>
        </p:nvSpPr>
        <p:spPr/>
        <p:txBody>
          <a:bodyPr/>
          <a:lstStyle/>
          <a:p>
            <a:fld id="{EB96335D-27F7-437C-A56D-2F590A8791DB}" type="slidenum">
              <a:rPr lang="pl-PL" smtClean="0"/>
              <a:t>36</a:t>
            </a:fld>
            <a:endParaRPr lang="pl-PL"/>
          </a:p>
        </p:txBody>
      </p:sp>
    </p:spTree>
    <p:extLst>
      <p:ext uri="{BB962C8B-B14F-4D97-AF65-F5344CB8AC3E}">
        <p14:creationId xmlns:p14="http://schemas.microsoft.com/office/powerpoint/2010/main" val="309418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B96335D-27F7-437C-A56D-2F590A8791DB}" type="slidenum">
              <a:rPr lang="pl-PL" smtClean="0"/>
              <a:t>47</a:t>
            </a:fld>
            <a:endParaRPr lang="pl-PL"/>
          </a:p>
        </p:txBody>
      </p:sp>
    </p:spTree>
    <p:extLst>
      <p:ext uri="{BB962C8B-B14F-4D97-AF65-F5344CB8AC3E}">
        <p14:creationId xmlns:p14="http://schemas.microsoft.com/office/powerpoint/2010/main" val="2179857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B96335D-27F7-437C-A56D-2F590A8791DB}" type="slidenum">
              <a:rPr lang="pl-PL" smtClean="0"/>
              <a:t>50</a:t>
            </a:fld>
            <a:endParaRPr lang="pl-PL"/>
          </a:p>
        </p:txBody>
      </p:sp>
    </p:spTree>
    <p:extLst>
      <p:ext uri="{BB962C8B-B14F-4D97-AF65-F5344CB8AC3E}">
        <p14:creationId xmlns:p14="http://schemas.microsoft.com/office/powerpoint/2010/main" val="199623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869F-8D52-531D-B2CC-DEC088461C2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6BA03A1-84C9-DE54-3762-0AF50AD07B6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B1022CB-A864-A56D-A092-41B864F57F7E}"/>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FE72D143-77D1-6CDA-DCB1-4C93F645D6A9}"/>
              </a:ext>
            </a:extLst>
          </p:cNvPr>
          <p:cNvSpPr>
            <a:spLocks noGrp="1"/>
          </p:cNvSpPr>
          <p:nvPr>
            <p:ph type="sldNum" sz="quarter" idx="5"/>
          </p:nvPr>
        </p:nvSpPr>
        <p:spPr/>
        <p:txBody>
          <a:bodyPr/>
          <a:lstStyle/>
          <a:p>
            <a:fld id="{EB96335D-27F7-437C-A56D-2F590A8791DB}" type="slidenum">
              <a:rPr lang="pl-PL" smtClean="0"/>
              <a:t>51</a:t>
            </a:fld>
            <a:endParaRPr lang="pl-PL"/>
          </a:p>
        </p:txBody>
      </p:sp>
    </p:spTree>
    <p:extLst>
      <p:ext uri="{BB962C8B-B14F-4D97-AF65-F5344CB8AC3E}">
        <p14:creationId xmlns:p14="http://schemas.microsoft.com/office/powerpoint/2010/main" val="122531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9BAF7-966F-6C35-EDC5-31C99141F7A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021397-833F-5F90-81D8-A49BC18C3C4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09FD42-6135-C76A-11CA-E0EA37B7C6EC}"/>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18C3D94E-5DFD-484A-3198-97E3D4F6AEBD}"/>
              </a:ext>
            </a:extLst>
          </p:cNvPr>
          <p:cNvSpPr>
            <a:spLocks noGrp="1"/>
          </p:cNvSpPr>
          <p:nvPr>
            <p:ph type="sldNum" sz="quarter" idx="5"/>
          </p:nvPr>
        </p:nvSpPr>
        <p:spPr/>
        <p:txBody>
          <a:bodyPr/>
          <a:lstStyle/>
          <a:p>
            <a:fld id="{EB96335D-27F7-437C-A56D-2F590A8791DB}" type="slidenum">
              <a:rPr lang="pl-PL" smtClean="0"/>
              <a:t>52</a:t>
            </a:fld>
            <a:endParaRPr lang="pl-PL"/>
          </a:p>
        </p:txBody>
      </p:sp>
    </p:spTree>
    <p:extLst>
      <p:ext uri="{BB962C8B-B14F-4D97-AF65-F5344CB8AC3E}">
        <p14:creationId xmlns:p14="http://schemas.microsoft.com/office/powerpoint/2010/main" val="38924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D219-8EC7-BA42-5EC9-81B6E29F42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BA429FB-35FD-F6B9-0F9A-F423A3228A5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53BFF1-E138-0DA3-4950-9F05FA9E1E82}"/>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A96E45C9-F27C-D04E-F697-885391B61865}"/>
              </a:ext>
            </a:extLst>
          </p:cNvPr>
          <p:cNvSpPr>
            <a:spLocks noGrp="1"/>
          </p:cNvSpPr>
          <p:nvPr>
            <p:ph type="sldNum" sz="quarter" idx="5"/>
          </p:nvPr>
        </p:nvSpPr>
        <p:spPr/>
        <p:txBody>
          <a:bodyPr/>
          <a:lstStyle/>
          <a:p>
            <a:fld id="{EB96335D-27F7-437C-A56D-2F590A8791DB}" type="slidenum">
              <a:rPr lang="pl-PL" smtClean="0"/>
              <a:t>53</a:t>
            </a:fld>
            <a:endParaRPr lang="pl-PL"/>
          </a:p>
        </p:txBody>
      </p:sp>
    </p:spTree>
    <p:extLst>
      <p:ext uri="{BB962C8B-B14F-4D97-AF65-F5344CB8AC3E}">
        <p14:creationId xmlns:p14="http://schemas.microsoft.com/office/powerpoint/2010/main" val="137487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z-tłem">
    <p:spTree>
      <p:nvGrpSpPr>
        <p:cNvPr id="1" name=""/>
        <p:cNvGrpSpPr/>
        <p:nvPr/>
      </p:nvGrpSpPr>
      <p:grpSpPr>
        <a:xfrm>
          <a:off x="0" y="0"/>
          <a:ext cx="0" cy="0"/>
          <a:chOff x="0" y="0"/>
          <a:chExt cx="0" cy="0"/>
        </a:xfrm>
      </p:grpSpPr>
      <p:sp>
        <p:nvSpPr>
          <p:cNvPr id="2"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
        <p:nvSpPr>
          <p:cNvPr id="4" name="Prostokąt 3"/>
          <p:cNvSpPr/>
          <p:nvPr userDrawn="1"/>
        </p:nvSpPr>
        <p:spPr>
          <a:xfrm>
            <a:off x="360000" y="1713186"/>
            <a:ext cx="11808188" cy="389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796"/>
          </a:p>
        </p:txBody>
      </p:sp>
      <p:sp>
        <p:nvSpPr>
          <p:cNvPr id="10" name="Content Placeholder 2"/>
          <p:cNvSpPr>
            <a:spLocks noGrp="1"/>
          </p:cNvSpPr>
          <p:nvPr>
            <p:ph sz="half" idx="1"/>
          </p:nvPr>
        </p:nvSpPr>
        <p:spPr>
          <a:xfrm>
            <a:off x="874172" y="2666109"/>
            <a:ext cx="7783174" cy="2322477"/>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8" name="Content Placeholder 2"/>
          <p:cNvSpPr>
            <a:spLocks noGrp="1"/>
          </p:cNvSpPr>
          <p:nvPr>
            <p:ph sz="half" idx="13"/>
          </p:nvPr>
        </p:nvSpPr>
        <p:spPr>
          <a:xfrm>
            <a:off x="874174" y="1894429"/>
            <a:ext cx="8414207" cy="477390"/>
          </a:xfrm>
        </p:spPr>
        <p:txBody>
          <a:bodyPr>
            <a:normAutofit/>
          </a:bodyPr>
          <a:lstStyle>
            <a:lvl1pPr algn="l">
              <a:defRPr sz="2300" b="1">
                <a:solidFill>
                  <a:srgbClr val="FFFFFF"/>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
        <p:nvSpPr>
          <p:cNvPr id="7" name="Slide Number Placeholder 6"/>
          <p:cNvSpPr>
            <a:spLocks noGrp="1"/>
          </p:cNvSpPr>
          <p:nvPr>
            <p:ph type="sldNum" sz="quarter" idx="12"/>
          </p:nvPr>
        </p:nvSpPr>
        <p:spPr>
          <a:xfrm>
            <a:off x="8473987" y="6081412"/>
            <a:ext cx="803112" cy="273622"/>
          </a:xfrm>
        </p:spPr>
        <p:txBody>
          <a:bodyPr/>
          <a:lstStyle/>
          <a:p>
            <a:pPr algn="ctr"/>
            <a:fld id="{004C546E-5355-4CA6-80D6-E6A50873F821}" type="slidenum">
              <a:rPr lang="pl-PL" smtClean="0"/>
              <a:pPr algn="ctr"/>
              <a:t>‹Nº›</a:t>
            </a:fld>
            <a:endParaRPr lang="pl-PL" dirty="0"/>
          </a:p>
        </p:txBody>
      </p:sp>
    </p:spTree>
    <p:extLst>
      <p:ext uri="{BB962C8B-B14F-4D97-AF65-F5344CB8AC3E}">
        <p14:creationId xmlns:p14="http://schemas.microsoft.com/office/powerpoint/2010/main" val="413756697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74669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wie-kolumny">
    <p:spTree>
      <p:nvGrpSpPr>
        <p:cNvPr id="1" name=""/>
        <p:cNvGrpSpPr/>
        <p:nvPr/>
      </p:nvGrpSpPr>
      <p:grpSpPr>
        <a:xfrm>
          <a:off x="0" y="0"/>
          <a:ext cx="0" cy="0"/>
          <a:chOff x="0" y="0"/>
          <a:chExt cx="0" cy="0"/>
        </a:xfrm>
      </p:grpSpPr>
      <p:sp>
        <p:nvSpPr>
          <p:cNvPr id="2" name="Title 1"/>
          <p:cNvSpPr>
            <a:spLocks noGrp="1"/>
          </p:cNvSpPr>
          <p:nvPr>
            <p:ph type="title"/>
          </p:nvPr>
        </p:nvSpPr>
        <p:spPr>
          <a:xfrm>
            <a:off x="359999" y="522000"/>
            <a:ext cx="11572768" cy="1329332"/>
          </a:xfrm>
        </p:spPr>
        <p:txBody>
          <a:bodyPr/>
          <a:lstStyle/>
          <a:p>
            <a:r>
              <a:rPr lang="pl-PL" dirty="0"/>
              <a:t>Kliknij, aby edytować styl</a:t>
            </a:r>
            <a:endParaRPr lang="en-US" dirty="0"/>
          </a:p>
        </p:txBody>
      </p:sp>
      <p:sp>
        <p:nvSpPr>
          <p:cNvPr id="3" name="Content Placeholder 2"/>
          <p:cNvSpPr>
            <a:spLocks noGrp="1"/>
          </p:cNvSpPr>
          <p:nvPr>
            <p:ph sz="half" idx="1"/>
          </p:nvPr>
        </p:nvSpPr>
        <p:spPr>
          <a:xfrm>
            <a:off x="360002" y="2048954"/>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Slide Number Placeholder 6"/>
          <p:cNvSpPr>
            <a:spLocks noGrp="1"/>
          </p:cNvSpPr>
          <p:nvPr>
            <p:ph type="sldNum" sz="quarter" idx="12"/>
          </p:nvPr>
        </p:nvSpPr>
        <p:spPr/>
        <p:txBody>
          <a:bodyPr/>
          <a:lstStyle/>
          <a:p>
            <a:pPr algn="ctr"/>
            <a:fld id="{004C546E-5355-4CA6-80D6-E6A50873F821}" type="slidenum">
              <a:rPr lang="pl-PL" smtClean="0"/>
              <a:pPr algn="ctr"/>
              <a:t>‹Nº›</a:t>
            </a:fld>
            <a:endParaRPr lang="pl-PL" dirty="0"/>
          </a:p>
        </p:txBody>
      </p:sp>
      <p:sp>
        <p:nvSpPr>
          <p:cNvPr id="8" name="Content Placeholder 2"/>
          <p:cNvSpPr>
            <a:spLocks noGrp="1"/>
          </p:cNvSpPr>
          <p:nvPr>
            <p:ph sz="half" idx="13"/>
          </p:nvPr>
        </p:nvSpPr>
        <p:spPr>
          <a:xfrm>
            <a:off x="6333401" y="2018809"/>
            <a:ext cx="5599366" cy="38158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4831986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Kliknij, aby edytować styl</a:t>
            </a:r>
            <a:endParaRPr lang="en-US" dirty="0"/>
          </a:p>
        </p:txBody>
      </p:sp>
      <p:sp>
        <p:nvSpPr>
          <p:cNvPr id="5" name="Slide Number Placeholder 4"/>
          <p:cNvSpPr>
            <a:spLocks noGrp="1"/>
          </p:cNvSpPr>
          <p:nvPr>
            <p:ph type="sldNum" sz="quarter" idx="12"/>
          </p:nvPr>
        </p:nvSpPr>
        <p:spPr/>
        <p:txBody>
          <a:bodyPr/>
          <a:lstStyle>
            <a:lvl1pPr algn="ctr">
              <a:defRPr/>
            </a:lvl1pPr>
          </a:lstStyle>
          <a:p>
            <a:fld id="{004C546E-5355-4CA6-80D6-E6A50873F821}" type="slidenum">
              <a:rPr lang="pl-PL" smtClean="0"/>
              <a:pPr/>
              <a:t>‹Nº›</a:t>
            </a:fld>
            <a:endParaRPr lang="pl-PL" dirty="0"/>
          </a:p>
        </p:txBody>
      </p:sp>
    </p:spTree>
    <p:extLst>
      <p:ext uri="{BB962C8B-B14F-4D97-AF65-F5344CB8AC3E}">
        <p14:creationId xmlns:p14="http://schemas.microsoft.com/office/powerpoint/2010/main" val="313449602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tresc">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1" y="1870843"/>
            <a:ext cx="11572766" cy="4067505"/>
          </a:xfrm>
        </p:spPr>
        <p:txBody>
          <a:bodyPr/>
          <a:lstStyle>
            <a:lvl1pPr>
              <a:defRPr sz="2394"/>
            </a:lvl1pPr>
            <a:lvl2pPr>
              <a:defRPr sz="1995"/>
            </a:lvl2pPr>
            <a:lvl3pPr>
              <a:defRPr sz="1596"/>
            </a:lvl3pPr>
            <a:lvl4pPr>
              <a:defRPr sz="1596"/>
            </a:lvl4pPr>
            <a:lvl5pPr>
              <a:defRPr sz="1596"/>
            </a:lvl5pPr>
            <a:lvl6pPr>
              <a:defRPr sz="1596"/>
            </a:lvl6pPr>
            <a:lvl7pPr>
              <a:defRPr sz="1596"/>
            </a:lvl7pPr>
            <a:lvl8pPr>
              <a:defRPr sz="1596"/>
            </a:lvl8pPr>
            <a:lvl9pPr>
              <a:defRPr sz="1596"/>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9" name="Title 1"/>
          <p:cNvSpPr>
            <a:spLocks noGrp="1"/>
          </p:cNvSpPr>
          <p:nvPr>
            <p:ph type="title"/>
          </p:nvPr>
        </p:nvSpPr>
        <p:spPr>
          <a:xfrm>
            <a:off x="360000" y="521999"/>
            <a:ext cx="11311808" cy="896897"/>
          </a:xfrm>
        </p:spPr>
        <p:txBody>
          <a:bodyPr/>
          <a:lstStyle/>
          <a:p>
            <a:r>
              <a:rPr lang="pl-PL" dirty="0"/>
              <a:t>Kliknij, aby edytować styl</a:t>
            </a:r>
            <a:endParaRPr lang="en-US" dirty="0"/>
          </a:p>
        </p:txBody>
      </p:sp>
    </p:spTree>
    <p:extLst>
      <p:ext uri="{BB962C8B-B14F-4D97-AF65-F5344CB8AC3E}">
        <p14:creationId xmlns:p14="http://schemas.microsoft.com/office/powerpoint/2010/main" val="3342373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360001" y="521999"/>
            <a:ext cx="11532527" cy="896897"/>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360000" y="1677756"/>
            <a:ext cx="11532528" cy="419752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Slide Number Placeholder 5"/>
          <p:cNvSpPr>
            <a:spLocks noGrp="1"/>
          </p:cNvSpPr>
          <p:nvPr>
            <p:ph type="sldNum" sz="quarter" idx="12"/>
          </p:nvPr>
        </p:nvSpPr>
        <p:spPr/>
        <p:txBody>
          <a:bodyPr/>
          <a:lstStyle>
            <a:lvl1pPr algn="ctr">
              <a:defRPr/>
            </a:lvl1pPr>
          </a:lstStyle>
          <a:p>
            <a:fld id="{004C546E-5355-4CA6-80D6-E6A50873F821}" type="slidenum">
              <a:rPr lang="pl-PL" smtClean="0"/>
              <a:pPr/>
              <a:t>‹Nº›</a:t>
            </a:fld>
            <a:endParaRPr lang="pl-PL" dirty="0"/>
          </a:p>
        </p:txBody>
      </p:sp>
    </p:spTree>
    <p:extLst>
      <p:ext uri="{BB962C8B-B14F-4D97-AF65-F5344CB8AC3E}">
        <p14:creationId xmlns:p14="http://schemas.microsoft.com/office/powerpoint/2010/main" val="232859216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ajd-tytulowy">
    <p:spTree>
      <p:nvGrpSpPr>
        <p:cNvPr id="1" name=""/>
        <p:cNvGrpSpPr/>
        <p:nvPr/>
      </p:nvGrpSpPr>
      <p:grpSpPr>
        <a:xfrm>
          <a:off x="0" y="0"/>
          <a:ext cx="0" cy="0"/>
          <a:chOff x="0" y="0"/>
          <a:chExt cx="0" cy="0"/>
        </a:xfrm>
      </p:grpSpPr>
      <p:sp>
        <p:nvSpPr>
          <p:cNvPr id="4" name="Title 1"/>
          <p:cNvSpPr>
            <a:spLocks noGrp="1"/>
          </p:cNvSpPr>
          <p:nvPr>
            <p:ph type="title"/>
          </p:nvPr>
        </p:nvSpPr>
        <p:spPr>
          <a:xfrm>
            <a:off x="4971394" y="3244178"/>
            <a:ext cx="6495393" cy="1453946"/>
          </a:xfrm>
        </p:spPr>
        <p:txBody>
          <a:bodyPr wrap="square">
            <a:noAutofit/>
          </a:bodyPr>
          <a:lstStyle>
            <a:lvl1pPr algn="r">
              <a:lnSpc>
                <a:spcPts val="5400"/>
              </a:lnSpc>
              <a:defRPr sz="4400" baseline="0">
                <a:solidFill>
                  <a:schemeClr val="bg1"/>
                </a:solidFill>
              </a:defRPr>
            </a:lvl1pPr>
          </a:lstStyle>
          <a:p>
            <a:r>
              <a:rPr lang="pl-PL" dirty="0"/>
              <a:t>Kliknij, aby edytować styl</a:t>
            </a:r>
            <a:endParaRPr lang="en-US" dirty="0"/>
          </a:p>
        </p:txBody>
      </p:sp>
      <p:sp>
        <p:nvSpPr>
          <p:cNvPr id="5" name="Content Placeholder 2"/>
          <p:cNvSpPr>
            <a:spLocks noGrp="1"/>
          </p:cNvSpPr>
          <p:nvPr>
            <p:ph sz="half" idx="13"/>
          </p:nvPr>
        </p:nvSpPr>
        <p:spPr>
          <a:xfrm>
            <a:off x="5633213" y="5257187"/>
            <a:ext cx="5833573" cy="590438"/>
          </a:xfrm>
        </p:spPr>
        <p:txBody>
          <a:bodyPr>
            <a:normAutofit/>
          </a:bodyPr>
          <a:lstStyle>
            <a:lvl1pPr algn="r">
              <a:defRPr sz="2300"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7892717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tytulowy">
    <p:spTree>
      <p:nvGrpSpPr>
        <p:cNvPr id="1" name=""/>
        <p:cNvGrpSpPr/>
        <p:nvPr/>
      </p:nvGrpSpPr>
      <p:grpSpPr>
        <a:xfrm>
          <a:off x="0" y="0"/>
          <a:ext cx="0" cy="0"/>
          <a:chOff x="0" y="0"/>
          <a:chExt cx="0" cy="0"/>
        </a:xfrm>
      </p:grpSpPr>
      <p:sp>
        <p:nvSpPr>
          <p:cNvPr id="4" name="Title 1"/>
          <p:cNvSpPr>
            <a:spLocks noGrp="1"/>
          </p:cNvSpPr>
          <p:nvPr>
            <p:ph type="title"/>
          </p:nvPr>
        </p:nvSpPr>
        <p:spPr>
          <a:xfrm>
            <a:off x="4971394" y="3244178"/>
            <a:ext cx="6495393" cy="1453946"/>
          </a:xfrm>
        </p:spPr>
        <p:txBody>
          <a:bodyPr wrap="square">
            <a:noAutofit/>
          </a:bodyPr>
          <a:lstStyle>
            <a:lvl1pPr algn="r">
              <a:lnSpc>
                <a:spcPts val="5400"/>
              </a:lnSpc>
              <a:defRPr sz="4400" baseline="0">
                <a:solidFill>
                  <a:schemeClr val="bg1"/>
                </a:solidFill>
              </a:defRPr>
            </a:lvl1pPr>
          </a:lstStyle>
          <a:p>
            <a:r>
              <a:rPr lang="pl-PL" dirty="0"/>
              <a:t>Kliknij, aby edytować styl</a:t>
            </a:r>
            <a:endParaRPr lang="en-US" dirty="0"/>
          </a:p>
        </p:txBody>
      </p:sp>
      <p:sp>
        <p:nvSpPr>
          <p:cNvPr id="5" name="Content Placeholder 2"/>
          <p:cNvSpPr>
            <a:spLocks noGrp="1"/>
          </p:cNvSpPr>
          <p:nvPr>
            <p:ph sz="half" idx="13"/>
          </p:nvPr>
        </p:nvSpPr>
        <p:spPr>
          <a:xfrm>
            <a:off x="5633213" y="5257187"/>
            <a:ext cx="5833573" cy="590438"/>
          </a:xfrm>
        </p:spPr>
        <p:txBody>
          <a:bodyPr>
            <a:normAutofit/>
          </a:bodyPr>
          <a:lstStyle>
            <a:lvl1pPr algn="r">
              <a:defRPr sz="2300" b="1">
                <a:solidFill>
                  <a:schemeClr val="accent2">
                    <a:lumMod val="50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pl-PL" dirty="0"/>
              <a:t>Kliknij, aby edytować style wzorca tekstu</a:t>
            </a:r>
          </a:p>
        </p:txBody>
      </p:sp>
    </p:spTree>
    <p:extLst>
      <p:ext uri="{BB962C8B-B14F-4D97-AF65-F5344CB8AC3E}">
        <p14:creationId xmlns:p14="http://schemas.microsoft.com/office/powerpoint/2010/main" val="288446123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4" name="pole tekstowe 3"/>
          <p:cNvSpPr txBox="1"/>
          <p:nvPr userDrawn="1"/>
        </p:nvSpPr>
        <p:spPr>
          <a:xfrm>
            <a:off x="505662" y="1842353"/>
            <a:ext cx="5717627" cy="600036"/>
          </a:xfrm>
          <a:prstGeom prst="rect">
            <a:avLst/>
          </a:prstGeom>
          <a:noFill/>
        </p:spPr>
        <p:txBody>
          <a:bodyPr wrap="square" rtlCol="0">
            <a:spAutoFit/>
          </a:bodyPr>
          <a:lstStyle/>
          <a:p>
            <a:r>
              <a:rPr lang="pl-PL" sz="3299" b="1" dirty="0"/>
              <a:t>Dziękuję za uwagę</a:t>
            </a:r>
          </a:p>
        </p:txBody>
      </p:sp>
    </p:spTree>
    <p:extLst>
      <p:ext uri="{BB962C8B-B14F-4D97-AF65-F5344CB8AC3E}">
        <p14:creationId xmlns:p14="http://schemas.microsoft.com/office/powerpoint/2010/main" val="349196445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442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21999"/>
            <a:ext cx="11311808" cy="896897"/>
          </a:xfrm>
          <a:prstGeom prst="rect">
            <a:avLst/>
          </a:prstGeom>
        </p:spPr>
        <p:txBody>
          <a:bodyPr vert="horz" lIns="0" tIns="0" rIns="91440" bIns="4572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360001" y="1656734"/>
            <a:ext cx="11311809" cy="4323651"/>
          </a:xfrm>
          <a:prstGeom prst="rect">
            <a:avLst/>
          </a:prstGeom>
        </p:spPr>
        <p:txBody>
          <a:bodyPr vert="horz" lIns="45720" tIns="45720" rIns="4572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6" name="Slide Number Placeholder 5"/>
          <p:cNvSpPr>
            <a:spLocks noGrp="1"/>
          </p:cNvSpPr>
          <p:nvPr>
            <p:ph type="sldNum" sz="quarter" idx="4"/>
          </p:nvPr>
        </p:nvSpPr>
        <p:spPr>
          <a:xfrm>
            <a:off x="8473987" y="6081412"/>
            <a:ext cx="803112" cy="273622"/>
          </a:xfrm>
          <a:prstGeom prst="rect">
            <a:avLst/>
          </a:prstGeom>
        </p:spPr>
        <p:txBody>
          <a:bodyPr vert="horz" lIns="91440" tIns="45720" rIns="91440" bIns="45720" rtlCol="0" anchor="ctr"/>
          <a:lstStyle>
            <a:lvl1pPr algn="l">
              <a:defRPr sz="1400" b="1">
                <a:solidFill>
                  <a:schemeClr val="tx1">
                    <a:lumMod val="50000"/>
                    <a:lumOff val="50000"/>
                  </a:schemeClr>
                </a:solidFill>
                <a:latin typeface="+mj-lt"/>
              </a:defRPr>
            </a:lvl1pPr>
          </a:lstStyle>
          <a:p>
            <a:pPr algn="ctr"/>
            <a:fld id="{31B4D6F8-D4B1-4E16-8448-CA8AFCB10A8A}" type="slidenum">
              <a:rPr lang="pl-PL" smtClean="0"/>
              <a:pPr algn="ctr"/>
              <a:t>‹Nº›</a:t>
            </a:fld>
            <a:endParaRPr lang="pl-PL" dirty="0"/>
          </a:p>
        </p:txBody>
      </p:sp>
    </p:spTree>
    <p:extLst>
      <p:ext uri="{BB962C8B-B14F-4D97-AF65-F5344CB8AC3E}">
        <p14:creationId xmlns:p14="http://schemas.microsoft.com/office/powerpoint/2010/main" val="408784614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8" r:id="rId4"/>
    <p:sldLayoutId id="2147483670" r:id="rId5"/>
    <p:sldLayoutId id="2147483672" r:id="rId6"/>
    <p:sldLayoutId id="2147483676" r:id="rId7"/>
    <p:sldLayoutId id="2147483673" r:id="rId8"/>
    <p:sldLayoutId id="2147483674" r:id="rId9"/>
    <p:sldLayoutId id="2147483675" r:id="rId10"/>
  </p:sldLayoutIdLst>
  <p:transition spd="slow">
    <p:push dir="u"/>
  </p:transition>
  <p:hf hdr="0" ftr="0" dt="0"/>
  <p:txStyles>
    <p:titleStyle>
      <a:lvl1pPr algn="l" defTabSz="912098" rtl="0" eaLnBrk="1" latinLnBrk="0" hangingPunct="1">
        <a:lnSpc>
          <a:spcPct val="80000"/>
        </a:lnSpc>
        <a:spcBef>
          <a:spcPct val="0"/>
        </a:spcBef>
        <a:buNone/>
        <a:defRPr sz="2700" b="1" kern="1200" cap="all" spc="100" baseline="0">
          <a:solidFill>
            <a:srgbClr val="92D050"/>
          </a:solidFill>
          <a:latin typeface="+mj-lt"/>
          <a:ea typeface="+mj-ea"/>
          <a:cs typeface="+mj-cs"/>
        </a:defRPr>
      </a:lvl1pPr>
    </p:titleStyle>
    <p:bodyStyle>
      <a:lvl1pPr marL="91210" indent="-91210" algn="l" defTabSz="912098" rtl="0" eaLnBrk="1" latinLnBrk="0" hangingPunct="1">
        <a:lnSpc>
          <a:spcPct val="90000"/>
        </a:lnSpc>
        <a:spcBef>
          <a:spcPts val="1197"/>
        </a:spcBef>
        <a:spcAft>
          <a:spcPts val="200"/>
        </a:spcAft>
        <a:buClr>
          <a:schemeClr val="accent1"/>
        </a:buClr>
        <a:buSzPct val="100000"/>
        <a:buFont typeface="Tw Cen MT" panose="020B0602020104020603" pitchFamily="34" charset="0"/>
        <a:buChar char=" "/>
        <a:defRPr sz="2400" kern="1200">
          <a:solidFill>
            <a:schemeClr val="tx1">
              <a:lumMod val="50000"/>
            </a:schemeClr>
          </a:solidFill>
          <a:latin typeface="+mn-lt"/>
          <a:ea typeface="+mn-ea"/>
          <a:cs typeface="+mn-cs"/>
        </a:defRPr>
      </a:lvl1pPr>
      <a:lvl2pPr marL="264508"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794" b="1" kern="1200">
          <a:solidFill>
            <a:schemeClr val="tx1">
              <a:lumMod val="50000"/>
            </a:schemeClr>
          </a:solidFill>
          <a:latin typeface="+mn-lt"/>
          <a:ea typeface="+mn-ea"/>
          <a:cs typeface="+mn-cs"/>
        </a:defRPr>
      </a:lvl2pPr>
      <a:lvl3pPr marL="446929"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3pPr>
      <a:lvl4pPr marL="592864"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4pPr>
      <a:lvl5pPr marL="775284" indent="-136814" algn="l" defTabSz="912098" rtl="0" eaLnBrk="1" latinLnBrk="0" hangingPunct="1">
        <a:lnSpc>
          <a:spcPct val="90000"/>
        </a:lnSpc>
        <a:spcBef>
          <a:spcPts val="200"/>
        </a:spcBef>
        <a:spcAft>
          <a:spcPts val="399"/>
        </a:spcAft>
        <a:buClr>
          <a:schemeClr val="accent1"/>
        </a:buClr>
        <a:buFont typeface="Wingdings" panose="05000000000000000000" pitchFamily="2" charset="2"/>
        <a:buChar char="§"/>
        <a:defRPr sz="1397" kern="1200">
          <a:solidFill>
            <a:schemeClr val="tx1">
              <a:lumMod val="50000"/>
            </a:schemeClr>
          </a:solidFill>
          <a:latin typeface="+mn-lt"/>
          <a:ea typeface="+mn-ea"/>
          <a:cs typeface="+mn-cs"/>
        </a:defRPr>
      </a:lvl5pPr>
      <a:lvl6pPr marL="912098"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6pPr>
      <a:lvl7pPr marL="1058034"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7pPr>
      <a:lvl8pPr marL="1213091"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8pPr>
      <a:lvl9pPr marL="1359027" indent="-136814" algn="l" defTabSz="912098" rtl="0" eaLnBrk="1" latinLnBrk="0" hangingPunct="1">
        <a:lnSpc>
          <a:spcPct val="90000"/>
        </a:lnSpc>
        <a:spcBef>
          <a:spcPts val="200"/>
        </a:spcBef>
        <a:spcAft>
          <a:spcPts val="399"/>
        </a:spcAft>
        <a:buClr>
          <a:schemeClr val="accent1"/>
        </a:buClr>
        <a:buFont typeface="Wingdings 3" pitchFamily="18" charset="2"/>
        <a:buChar char=""/>
        <a:defRPr sz="1397" kern="1200">
          <a:solidFill>
            <a:schemeClr val="tx1"/>
          </a:solidFill>
          <a:latin typeface="+mn-lt"/>
          <a:ea typeface="+mn-ea"/>
          <a:cs typeface="+mn-cs"/>
        </a:defRPr>
      </a:lvl9pPr>
    </p:bodyStyle>
    <p:otherStyle>
      <a:defPPr>
        <a:defRPr lang="en-US"/>
      </a:defPPr>
      <a:lvl1pPr marL="0" algn="l" defTabSz="912098" rtl="0" eaLnBrk="1" latinLnBrk="0" hangingPunct="1">
        <a:defRPr sz="1794" kern="1200">
          <a:solidFill>
            <a:schemeClr val="tx1"/>
          </a:solidFill>
          <a:latin typeface="+mn-lt"/>
          <a:ea typeface="+mn-ea"/>
          <a:cs typeface="+mn-cs"/>
        </a:defRPr>
      </a:lvl1pPr>
      <a:lvl2pPr marL="456050" algn="l" defTabSz="912098" rtl="0" eaLnBrk="1" latinLnBrk="0" hangingPunct="1">
        <a:defRPr sz="1794" kern="1200">
          <a:solidFill>
            <a:schemeClr val="tx1"/>
          </a:solidFill>
          <a:latin typeface="+mn-lt"/>
          <a:ea typeface="+mn-ea"/>
          <a:cs typeface="+mn-cs"/>
        </a:defRPr>
      </a:lvl2pPr>
      <a:lvl3pPr marL="912098" algn="l" defTabSz="912098" rtl="0" eaLnBrk="1" latinLnBrk="0" hangingPunct="1">
        <a:defRPr sz="1794" kern="1200">
          <a:solidFill>
            <a:schemeClr val="tx1"/>
          </a:solidFill>
          <a:latin typeface="+mn-lt"/>
          <a:ea typeface="+mn-ea"/>
          <a:cs typeface="+mn-cs"/>
        </a:defRPr>
      </a:lvl3pPr>
      <a:lvl4pPr marL="1368147" algn="l" defTabSz="912098" rtl="0" eaLnBrk="1" latinLnBrk="0" hangingPunct="1">
        <a:defRPr sz="1794" kern="1200">
          <a:solidFill>
            <a:schemeClr val="tx1"/>
          </a:solidFill>
          <a:latin typeface="+mn-lt"/>
          <a:ea typeface="+mn-ea"/>
          <a:cs typeface="+mn-cs"/>
        </a:defRPr>
      </a:lvl4pPr>
      <a:lvl5pPr marL="1824197" algn="l" defTabSz="912098" rtl="0" eaLnBrk="1" latinLnBrk="0" hangingPunct="1">
        <a:defRPr sz="1794" kern="1200">
          <a:solidFill>
            <a:schemeClr val="tx1"/>
          </a:solidFill>
          <a:latin typeface="+mn-lt"/>
          <a:ea typeface="+mn-ea"/>
          <a:cs typeface="+mn-cs"/>
        </a:defRPr>
      </a:lvl5pPr>
      <a:lvl6pPr marL="2280247" algn="l" defTabSz="912098" rtl="0" eaLnBrk="1" latinLnBrk="0" hangingPunct="1">
        <a:defRPr sz="1794" kern="1200">
          <a:solidFill>
            <a:schemeClr val="tx1"/>
          </a:solidFill>
          <a:latin typeface="+mn-lt"/>
          <a:ea typeface="+mn-ea"/>
          <a:cs typeface="+mn-cs"/>
        </a:defRPr>
      </a:lvl6pPr>
      <a:lvl7pPr marL="2736295" algn="l" defTabSz="912098" rtl="0" eaLnBrk="1" latinLnBrk="0" hangingPunct="1">
        <a:defRPr sz="1794" kern="1200">
          <a:solidFill>
            <a:schemeClr val="tx1"/>
          </a:solidFill>
          <a:latin typeface="+mn-lt"/>
          <a:ea typeface="+mn-ea"/>
          <a:cs typeface="+mn-cs"/>
        </a:defRPr>
      </a:lvl7pPr>
      <a:lvl8pPr marL="3192344" algn="l" defTabSz="912098" rtl="0" eaLnBrk="1" latinLnBrk="0" hangingPunct="1">
        <a:defRPr sz="1794" kern="1200">
          <a:solidFill>
            <a:schemeClr val="tx1"/>
          </a:solidFill>
          <a:latin typeface="+mn-lt"/>
          <a:ea typeface="+mn-ea"/>
          <a:cs typeface="+mn-cs"/>
        </a:defRPr>
      </a:lvl8pPr>
      <a:lvl9pPr marL="3648394" algn="l" defTabSz="912098" rtl="0" eaLnBrk="1" latinLnBrk="0" hangingPunct="1">
        <a:defRPr sz="17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emf"/><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25.emf"/><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1.png"/><Relationship Id="rId7" Type="http://schemas.openxmlformats.org/officeDocument/2006/relationships/image" Target="../media/image31.emf"/><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image" Target="../media/image13.png"/><Relationship Id="rId10" Type="http://schemas.openxmlformats.org/officeDocument/2006/relationships/image" Target="../media/image34.emf"/><Relationship Id="rId4" Type="http://schemas.openxmlformats.org/officeDocument/2006/relationships/image" Target="../media/image12.png"/><Relationship Id="rId9"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hyperlink" Target="http://www.potentialsproject.eu/"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hyperlink" Target="https://potentialsproject.uniovi.es/wp-content/uploads/2024/02/POTENTIALS_BEST-PRACTICE-GUIDELINES.pdf"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hyperlink" Target="http://www.greenjobsproject.eu/" TargetMode="External"/><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7.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7.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youtube.com/watch?v=qPC7ojdDPrc" TargetMode="External"/><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37.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3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jpe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jpe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jpe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37.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1.png"/><Relationship Id="rId7" Type="http://schemas.openxmlformats.org/officeDocument/2006/relationships/image" Target="../media/image56.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37.png"/><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37.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1.png"/><Relationship Id="rId7" Type="http://schemas.openxmlformats.org/officeDocument/2006/relationships/image" Target="../media/image64.emf"/><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oleObject" Target="../embeddings/oleObject1.bin"/><Relationship Id="rId5"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65.emf"/></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6.emf"/><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package" Target="../embeddings/Microsoft_Word_Document.docx"/><Relationship Id="rId5" Type="http://schemas.openxmlformats.org/officeDocument/2006/relationships/image" Target="../media/image37.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37.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png"/><Relationship Id="rId7" Type="http://schemas.openxmlformats.org/officeDocument/2006/relationships/image" Target="../media/image69.jp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37.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2.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37.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5.sv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37.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3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hyperlink" Target="http://www.euracoal.eu/" TargetMode="External"/><Relationship Id="rId2" Type="http://schemas.openxmlformats.org/officeDocument/2006/relationships/hyperlink" Target="mailto:akrzemien@gig.eu" TargetMode="External"/><Relationship Id="rId1" Type="http://schemas.openxmlformats.org/officeDocument/2006/relationships/slideLayout" Target="../slideLayouts/slideLayout4.xml"/><Relationship Id="rId5" Type="http://schemas.openxmlformats.org/officeDocument/2006/relationships/image" Target="../media/image9.gi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Obraz 14" descr="Obraz zawierający biały, design&#10;&#10;Zawartość wygenerowana przez sztuczną inteligencję może być niepoprawna.">
            <a:extLst>
              <a:ext uri="{FF2B5EF4-FFF2-40B4-BE49-F238E27FC236}">
                <a16:creationId xmlns:a16="http://schemas.microsoft.com/office/drawing/2014/main" id="{C2034EFB-5307-0028-7AB1-14BD15238FD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663"/>
          <a:stretch/>
        </p:blipFill>
        <p:spPr>
          <a:xfrm flipH="1">
            <a:off x="1" y="5289668"/>
            <a:ext cx="2753039" cy="1550872"/>
          </a:xfrm>
          <a:prstGeom prst="rect">
            <a:avLst/>
          </a:prstGeom>
        </p:spPr>
      </p:pic>
      <p:pic>
        <p:nvPicPr>
          <p:cNvPr id="12" name="Obraz 11" descr="Obraz zawierający biały, design&#10;&#10;Zawartość wygenerowana przez sztuczną inteligencję może być niepoprawna.">
            <a:extLst>
              <a:ext uri="{FF2B5EF4-FFF2-40B4-BE49-F238E27FC236}">
                <a16:creationId xmlns:a16="http://schemas.microsoft.com/office/drawing/2014/main" id="{82E682C2-685B-AC42-C249-1EEC80EDBB2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73433" y="1804047"/>
            <a:ext cx="5876760" cy="1948444"/>
          </a:xfrm>
          <a:prstGeom prst="rect">
            <a:avLst/>
          </a:prstGeom>
        </p:spPr>
      </p:pic>
      <p:pic>
        <p:nvPicPr>
          <p:cNvPr id="10" name="Symbol zastępczy zawartości 9" descr="Obraz zawierający tekst, Czcionka, logo, Grafika&#10;&#10;Zawartość wygenerowana przez sztuczną inteligencję może być niepoprawna.">
            <a:extLst>
              <a:ext uri="{FF2B5EF4-FFF2-40B4-BE49-F238E27FC236}">
                <a16:creationId xmlns:a16="http://schemas.microsoft.com/office/drawing/2014/main" id="{CF76B5F9-3431-D951-B42A-9F992CBA49F4}"/>
              </a:ext>
            </a:extLst>
          </p:cNvPr>
          <p:cNvPicPr>
            <a:picLocks noGrp="1" noRot="1" noChangeAspect="1" noMove="1" noResize="1" noEditPoints="1" noAdjustHandles="1" noChangeArrowheads="1" noChangeShapeType="1" noCrop="1"/>
          </p:cNvPicPr>
          <p:nvPr>
            <p:ph sz="half" idx="13"/>
          </p:nvPr>
        </p:nvPicPr>
        <p:blipFill>
          <a:blip r:embed="rId5">
            <a:extLst>
              <a:ext uri="{28A0092B-C50C-407E-A947-70E740481C1C}">
                <a14:useLocalDpi xmlns:a14="http://schemas.microsoft.com/office/drawing/2010/main" val="0"/>
              </a:ext>
            </a:extLst>
          </a:blip>
          <a:srcRect l="14671" b="51182"/>
          <a:stretch/>
        </p:blipFill>
        <p:spPr>
          <a:xfrm>
            <a:off x="2578781" y="5908746"/>
            <a:ext cx="3426843" cy="817495"/>
          </a:xfrm>
        </p:spPr>
      </p:pic>
      <p:sp>
        <p:nvSpPr>
          <p:cNvPr id="2" name="Tytuł 1"/>
          <p:cNvSpPr>
            <a:spLocks noGrp="1"/>
          </p:cNvSpPr>
          <p:nvPr>
            <p:ph type="title"/>
          </p:nvPr>
        </p:nvSpPr>
        <p:spPr>
          <a:xfrm>
            <a:off x="263929" y="2322408"/>
            <a:ext cx="11640329" cy="2734993"/>
          </a:xfrm>
        </p:spPr>
        <p:txBody>
          <a:bodyPr/>
          <a:lstStyle/>
          <a:p>
            <a:pPr algn="ctr"/>
            <a:r>
              <a:rPr lang="en-US" sz="2400" dirty="0">
                <a:solidFill>
                  <a:schemeClr val="bg1">
                    <a:lumMod val="50000"/>
                  </a:schemeClr>
                </a:solidFill>
              </a:rPr>
              <a:t>New business models based on renewable energies: </a:t>
            </a:r>
            <a:br>
              <a:rPr lang="en-US" sz="2400" dirty="0">
                <a:solidFill>
                  <a:schemeClr val="bg1">
                    <a:lumMod val="50000"/>
                  </a:schemeClr>
                </a:solidFill>
              </a:rPr>
            </a:br>
            <a:r>
              <a:rPr lang="en-US" sz="2400" dirty="0">
                <a:solidFill>
                  <a:schemeClr val="bg1">
                    <a:lumMod val="50000"/>
                  </a:schemeClr>
                </a:solidFill>
              </a:rPr>
              <a:t>the example of the GreenJOBS project</a:t>
            </a:r>
            <a:br>
              <a:rPr lang="pl-PL" sz="2400" dirty="0">
                <a:solidFill>
                  <a:schemeClr val="bg1">
                    <a:lumMod val="50000"/>
                  </a:schemeClr>
                </a:solidFill>
              </a:rPr>
            </a:br>
            <a:r>
              <a:rPr lang="pl-PL" sz="2400" dirty="0">
                <a:solidFill>
                  <a:schemeClr val="bg1">
                    <a:lumMod val="50000"/>
                  </a:schemeClr>
                </a:solidFill>
              </a:rPr>
              <a:t>Nowe modele biznesowe oparte na energii odnawialnej: przykład projektu GreenJOBS</a:t>
            </a:r>
          </a:p>
        </p:txBody>
      </p:sp>
      <p:sp>
        <p:nvSpPr>
          <p:cNvPr id="7" name="pole tekstowe 6">
            <a:extLst>
              <a:ext uri="{FF2B5EF4-FFF2-40B4-BE49-F238E27FC236}">
                <a16:creationId xmlns:a16="http://schemas.microsoft.com/office/drawing/2014/main" id="{582E378E-17D5-E5C8-CDC9-85F0D26F3C20}"/>
              </a:ext>
            </a:extLst>
          </p:cNvPr>
          <p:cNvSpPr txBox="1"/>
          <p:nvPr/>
        </p:nvSpPr>
        <p:spPr>
          <a:xfrm>
            <a:off x="826296" y="1196284"/>
            <a:ext cx="10515599" cy="707886"/>
          </a:xfrm>
          <a:prstGeom prst="rect">
            <a:avLst/>
          </a:prstGeom>
          <a:noFill/>
        </p:spPr>
        <p:txBody>
          <a:bodyPr wrap="square" rtlCol="0">
            <a:spAutoFit/>
          </a:bodyPr>
          <a:lstStyle/>
          <a:p>
            <a:pPr algn="ctr"/>
            <a:r>
              <a:rPr lang="pl-PL" sz="2000" dirty="0">
                <a:solidFill>
                  <a:schemeClr val="bg1">
                    <a:lumMod val="50000"/>
                  </a:schemeClr>
                </a:solidFill>
                <a:latin typeface="var(--mec-heading-font-family)"/>
              </a:rPr>
              <a:t>ADAPTACJA KOPALŃ DO PEŁNIENIA NOWYCH FUNKCJI – </a:t>
            </a:r>
            <a:br>
              <a:rPr lang="pl-PL" sz="2000" dirty="0">
                <a:solidFill>
                  <a:schemeClr val="bg1">
                    <a:lumMod val="50000"/>
                  </a:schemeClr>
                </a:solidFill>
                <a:latin typeface="var(--mec-heading-font-family)"/>
              </a:rPr>
            </a:br>
            <a:r>
              <a:rPr lang="pl-PL" sz="2000" dirty="0">
                <a:solidFill>
                  <a:schemeClr val="bg1">
                    <a:lumMod val="50000"/>
                  </a:schemeClr>
                </a:solidFill>
                <a:latin typeface="var(--mec-heading-font-family)"/>
              </a:rPr>
              <a:t>UWARUNKOWANIA PRAWNE, TECHNICZNE, SPOŁECZNE I ŚRODOWISKOWE</a:t>
            </a:r>
            <a:endParaRPr lang="pl-PL" sz="2000" dirty="0">
              <a:solidFill>
                <a:schemeClr val="bg1">
                  <a:lumMod val="50000"/>
                </a:schemeClr>
              </a:solidFill>
            </a:endParaRPr>
          </a:p>
        </p:txBody>
      </p:sp>
      <p:pic>
        <p:nvPicPr>
          <p:cNvPr id="6" name="Picture 2">
            <a:extLst>
              <a:ext uri="{FF2B5EF4-FFF2-40B4-BE49-F238E27FC236}">
                <a16:creationId xmlns:a16="http://schemas.microsoft.com/office/drawing/2014/main" id="{064AF843-C932-6994-1523-2D1C74F5F5E6}"/>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3330" y="5797846"/>
            <a:ext cx="2796834" cy="1033153"/>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a16="http://schemas.microsoft.com/office/drawing/2014/main" id="{8F20246F-E394-452F-74FE-2DCAD1A432F2}"/>
              </a:ext>
            </a:extLst>
          </p:cNvPr>
          <p:cNvSpPr txBox="1"/>
          <p:nvPr/>
        </p:nvSpPr>
        <p:spPr>
          <a:xfrm>
            <a:off x="5716830" y="4694971"/>
            <a:ext cx="5876760" cy="1107529"/>
          </a:xfrm>
          <a:prstGeom prst="rect">
            <a:avLst/>
          </a:prstGeom>
          <a:noFill/>
        </p:spPr>
        <p:txBody>
          <a:bodyPr wrap="square" rtlCol="0">
            <a:spAutoFit/>
          </a:bodyPr>
          <a:lstStyle/>
          <a:p>
            <a:pPr algn="r"/>
            <a:endParaRPr lang="es-ES" dirty="0">
              <a:solidFill>
                <a:schemeClr val="tx1">
                  <a:lumMod val="50000"/>
                </a:schemeClr>
              </a:solidFill>
            </a:endParaRPr>
          </a:p>
          <a:p>
            <a:pPr algn="r"/>
            <a:endParaRPr lang="es-ES" dirty="0">
              <a:solidFill>
                <a:schemeClr val="tx1">
                  <a:lumMod val="50000"/>
                </a:schemeClr>
              </a:solidFill>
            </a:endParaRPr>
          </a:p>
          <a:p>
            <a:pPr algn="r"/>
            <a:r>
              <a:rPr lang="pl-PL" dirty="0">
                <a:solidFill>
                  <a:schemeClr val="tx1">
                    <a:lumMod val="50000"/>
                  </a:schemeClr>
                </a:solidFill>
              </a:rPr>
              <a:t>Dr hab. inż. Alicja Krzemień, prof. GIG-PIB</a:t>
            </a:r>
          </a:p>
          <a:p>
            <a:pPr algn="r"/>
            <a:endParaRPr lang="pl-PL" dirty="0">
              <a:solidFill>
                <a:schemeClr val="tx1">
                  <a:lumMod val="50000"/>
                </a:schemeClr>
              </a:solidFill>
            </a:endParaRPr>
          </a:p>
          <a:p>
            <a:pPr algn="r"/>
            <a:endParaRPr lang="pl-PL" dirty="0">
              <a:solidFill>
                <a:schemeClr val="tx1">
                  <a:lumMod val="50000"/>
                </a:schemeClr>
              </a:solidFill>
            </a:endParaRPr>
          </a:p>
        </p:txBody>
      </p:sp>
      <p:pic>
        <p:nvPicPr>
          <p:cNvPr id="17" name="Obraz 16" descr="Obraz zawierający logo, Czcionka, Grafika, symbol&#10;&#10;Zawartość wygenerowana przez sztuczną inteligencję może być niepoprawna.">
            <a:extLst>
              <a:ext uri="{FF2B5EF4-FFF2-40B4-BE49-F238E27FC236}">
                <a16:creationId xmlns:a16="http://schemas.microsoft.com/office/drawing/2014/main" id="{3A551C5A-5CF5-DEB6-4C42-AED8F786C2AC}"/>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26296" y="5615871"/>
            <a:ext cx="1344394" cy="1110370"/>
          </a:xfrm>
          <a:prstGeom prst="rect">
            <a:avLst/>
          </a:prstGeom>
        </p:spPr>
      </p:pic>
      <p:pic>
        <p:nvPicPr>
          <p:cNvPr id="4" name="Obraz 3" descr="Obraz zawierający tekst, Czcionka, design, typografia&#10;&#10;Zawartość wygenerowana przez sztuczną inteligencję może być niepoprawna.">
            <a:extLst>
              <a:ext uri="{FF2B5EF4-FFF2-40B4-BE49-F238E27FC236}">
                <a16:creationId xmlns:a16="http://schemas.microsoft.com/office/drawing/2014/main" id="{D7BC4387-C135-1BF4-A9E9-A8D38FF29A28}"/>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6073433" y="5902606"/>
            <a:ext cx="1912323" cy="823635"/>
          </a:xfrm>
          <a:prstGeom prst="rect">
            <a:avLst/>
          </a:prstGeom>
        </p:spPr>
      </p:pic>
      <p:pic>
        <p:nvPicPr>
          <p:cNvPr id="3" name="Picture 4" descr="http://www.toqi.es/wp-content/uploads/2011/01/logo_unioviedo.gif">
            <a:extLst>
              <a:ext uri="{FF2B5EF4-FFF2-40B4-BE49-F238E27FC236}">
                <a16:creationId xmlns:a16="http://schemas.microsoft.com/office/drawing/2014/main" id="{DEB04852-86B4-3BB9-C935-EE0917EE0D12}"/>
              </a:ext>
            </a:extLst>
          </p:cNvPr>
          <p:cNvPicPr>
            <a:picLocks noChangeAspect="1" noChangeArrowheads="1"/>
          </p:cNvPicPr>
          <p:nvPr/>
        </p:nvPicPr>
        <p:blipFill>
          <a:blip r:embed="rId9" cstate="print"/>
          <a:srcRect/>
          <a:stretch>
            <a:fillRect/>
          </a:stretch>
        </p:blipFill>
        <p:spPr bwMode="auto">
          <a:xfrm>
            <a:off x="11018993" y="5902606"/>
            <a:ext cx="1149194" cy="962767"/>
          </a:xfrm>
          <a:prstGeom prst="rect">
            <a:avLst/>
          </a:prstGeom>
          <a:noFill/>
        </p:spPr>
      </p:pic>
    </p:spTree>
    <p:extLst>
      <p:ext uri="{BB962C8B-B14F-4D97-AF65-F5344CB8AC3E}">
        <p14:creationId xmlns:p14="http://schemas.microsoft.com/office/powerpoint/2010/main" val="312928913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1D0B2-31F4-4683-38EB-71EF36CE021F}"/>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202CB2D0-504A-BCB7-FBC3-8CA100BC5F72}"/>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5EB73744-01D2-598A-DB8E-02F1710D9C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F17F1FDA-1D03-9A64-E295-70A806183435}"/>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Evaluation of actions related to policies</a:t>
            </a:r>
          </a:p>
        </p:txBody>
      </p:sp>
      <p:pic>
        <p:nvPicPr>
          <p:cNvPr id="11" name="Picture 2">
            <a:extLst>
              <a:ext uri="{FF2B5EF4-FFF2-40B4-BE49-F238E27FC236}">
                <a16:creationId xmlns:a16="http://schemas.microsoft.com/office/drawing/2014/main" id="{4AC90DEE-1479-A0CA-F4F5-26E3713C1F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E6B8B618-7007-E6E2-5B0C-A0FA7C6C2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232FFD22-AB35-3C26-F025-87A33823D677}"/>
              </a:ext>
            </a:extLst>
          </p:cNvPr>
          <p:cNvPicPr>
            <a:picLocks noChangeAspect="1"/>
          </p:cNvPicPr>
          <p:nvPr/>
        </p:nvPicPr>
        <p:blipFill>
          <a:blip r:embed="rId5"/>
          <a:stretch>
            <a:fillRect/>
          </a:stretch>
        </p:blipFill>
        <p:spPr>
          <a:xfrm>
            <a:off x="7351822" y="510658"/>
            <a:ext cx="1461285" cy="337007"/>
          </a:xfrm>
          <a:prstGeom prst="rect">
            <a:avLst/>
          </a:prstGeom>
        </p:spPr>
      </p:pic>
      <p:pic>
        <p:nvPicPr>
          <p:cNvPr id="2" name="Obraz 7">
            <a:extLst>
              <a:ext uri="{FF2B5EF4-FFF2-40B4-BE49-F238E27FC236}">
                <a16:creationId xmlns:a16="http://schemas.microsoft.com/office/drawing/2014/main" id="{9E5F95C6-01A7-E548-CE4A-934E363E072E}"/>
              </a:ext>
            </a:extLst>
          </p:cNvPr>
          <p:cNvPicPr>
            <a:picLocks noChangeAspect="1"/>
          </p:cNvPicPr>
          <p:nvPr/>
        </p:nvPicPr>
        <p:blipFill>
          <a:blip r:embed="rId6"/>
          <a:stretch>
            <a:fillRect/>
          </a:stretch>
        </p:blipFill>
        <p:spPr>
          <a:xfrm>
            <a:off x="633255" y="1542118"/>
            <a:ext cx="4023709" cy="4724809"/>
          </a:xfrm>
          <a:prstGeom prst="rect">
            <a:avLst/>
          </a:prstGeom>
        </p:spPr>
      </p:pic>
      <p:pic>
        <p:nvPicPr>
          <p:cNvPr id="5" name="Obraz 15">
            <a:extLst>
              <a:ext uri="{FF2B5EF4-FFF2-40B4-BE49-F238E27FC236}">
                <a16:creationId xmlns:a16="http://schemas.microsoft.com/office/drawing/2014/main" id="{41C0BE92-3C89-A7A1-0BCB-F3BF6AFEF26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6260" y="1850707"/>
            <a:ext cx="6722026" cy="3774994"/>
          </a:xfrm>
          <a:prstGeom prst="rect">
            <a:avLst/>
          </a:prstGeom>
          <a:noFill/>
        </p:spPr>
      </p:pic>
    </p:spTree>
    <p:extLst>
      <p:ext uri="{BB962C8B-B14F-4D97-AF65-F5344CB8AC3E}">
        <p14:creationId xmlns:p14="http://schemas.microsoft.com/office/powerpoint/2010/main" val="320267865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CD37-B200-8908-0EFE-EF4421BE974E}"/>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EB6468F5-F01F-4B3E-C437-83FEF263D104}"/>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C07D470-42ED-D7EA-54E0-F63B3B34CE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C8D3EF33-CC89-AEB2-507A-1D02B0FCFE40}"/>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Evaluation of micro-actions related to policies</a:t>
            </a:r>
          </a:p>
        </p:txBody>
      </p:sp>
      <p:pic>
        <p:nvPicPr>
          <p:cNvPr id="11" name="Picture 2">
            <a:extLst>
              <a:ext uri="{FF2B5EF4-FFF2-40B4-BE49-F238E27FC236}">
                <a16:creationId xmlns:a16="http://schemas.microsoft.com/office/drawing/2014/main" id="{A774581A-244C-64CA-4D70-9E4AF1AE8B4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3ECE9E21-79F4-4361-18E8-A6D0DDDBA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B4EA7BFB-F2CB-CD60-51E0-26144EAE8862}"/>
              </a:ext>
            </a:extLst>
          </p:cNvPr>
          <p:cNvPicPr>
            <a:picLocks noChangeAspect="1"/>
          </p:cNvPicPr>
          <p:nvPr/>
        </p:nvPicPr>
        <p:blipFill>
          <a:blip r:embed="rId5"/>
          <a:stretch>
            <a:fillRect/>
          </a:stretch>
        </p:blipFill>
        <p:spPr>
          <a:xfrm>
            <a:off x="7351822" y="510658"/>
            <a:ext cx="1461285" cy="337007"/>
          </a:xfrm>
          <a:prstGeom prst="rect">
            <a:avLst/>
          </a:prstGeom>
        </p:spPr>
      </p:pic>
      <p:pic>
        <p:nvPicPr>
          <p:cNvPr id="2" name="Obraz 2">
            <a:extLst>
              <a:ext uri="{FF2B5EF4-FFF2-40B4-BE49-F238E27FC236}">
                <a16:creationId xmlns:a16="http://schemas.microsoft.com/office/drawing/2014/main" id="{00C0CE34-2ECD-741F-0316-A93B09B6854B}"/>
              </a:ext>
            </a:extLst>
          </p:cNvPr>
          <p:cNvPicPr>
            <a:picLocks noChangeAspect="1"/>
          </p:cNvPicPr>
          <p:nvPr/>
        </p:nvPicPr>
        <p:blipFill>
          <a:blip r:embed="rId6"/>
          <a:stretch>
            <a:fillRect/>
          </a:stretch>
        </p:blipFill>
        <p:spPr>
          <a:xfrm>
            <a:off x="582839" y="1526152"/>
            <a:ext cx="4220127" cy="4535980"/>
          </a:xfrm>
          <a:prstGeom prst="rect">
            <a:avLst/>
          </a:prstGeom>
        </p:spPr>
      </p:pic>
      <p:pic>
        <p:nvPicPr>
          <p:cNvPr id="5" name="Obraz 4">
            <a:extLst>
              <a:ext uri="{FF2B5EF4-FFF2-40B4-BE49-F238E27FC236}">
                <a16:creationId xmlns:a16="http://schemas.microsoft.com/office/drawing/2014/main" id="{6B51C1BD-4924-8BA0-7C50-C63A2B59A2B5}"/>
              </a:ext>
            </a:extLst>
          </p:cNvPr>
          <p:cNvPicPr>
            <a:picLocks noChangeAspect="1"/>
          </p:cNvPicPr>
          <p:nvPr/>
        </p:nvPicPr>
        <p:blipFill>
          <a:blip r:embed="rId7"/>
          <a:stretch>
            <a:fillRect/>
          </a:stretch>
        </p:blipFill>
        <p:spPr>
          <a:xfrm>
            <a:off x="5249546" y="1357075"/>
            <a:ext cx="6175782" cy="4874134"/>
          </a:xfrm>
          <a:prstGeom prst="rect">
            <a:avLst/>
          </a:prstGeom>
        </p:spPr>
      </p:pic>
      <p:sp>
        <p:nvSpPr>
          <p:cNvPr id="6" name="Owal 9">
            <a:extLst>
              <a:ext uri="{FF2B5EF4-FFF2-40B4-BE49-F238E27FC236}">
                <a16:creationId xmlns:a16="http://schemas.microsoft.com/office/drawing/2014/main" id="{D3D721C1-E466-8CBB-7773-828E5A6F543F}"/>
              </a:ext>
            </a:extLst>
          </p:cNvPr>
          <p:cNvSpPr/>
          <p:nvPr/>
        </p:nvSpPr>
        <p:spPr>
          <a:xfrm>
            <a:off x="6145194" y="1526152"/>
            <a:ext cx="2394856" cy="129324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wal 10">
            <a:extLst>
              <a:ext uri="{FF2B5EF4-FFF2-40B4-BE49-F238E27FC236}">
                <a16:creationId xmlns:a16="http://schemas.microsoft.com/office/drawing/2014/main" id="{DFE79276-38B2-2C3B-FAFA-C35074FAAC16}"/>
              </a:ext>
            </a:extLst>
          </p:cNvPr>
          <p:cNvSpPr/>
          <p:nvPr/>
        </p:nvSpPr>
        <p:spPr>
          <a:xfrm>
            <a:off x="8098971" y="2340429"/>
            <a:ext cx="1665516" cy="2065999"/>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wal 11">
            <a:extLst>
              <a:ext uri="{FF2B5EF4-FFF2-40B4-BE49-F238E27FC236}">
                <a16:creationId xmlns:a16="http://schemas.microsoft.com/office/drawing/2014/main" id="{D0C00468-52A5-102C-883A-F70EE2D7CAAA}"/>
              </a:ext>
            </a:extLst>
          </p:cNvPr>
          <p:cNvSpPr/>
          <p:nvPr/>
        </p:nvSpPr>
        <p:spPr>
          <a:xfrm>
            <a:off x="9927771" y="1558068"/>
            <a:ext cx="1672678" cy="269824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573331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71107-18DE-2221-FD4D-00FF44D6430B}"/>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C6058EEA-76D9-A1AA-6F96-B1C7EE7018B6}"/>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7502659A-45A7-87A5-89C3-362E248211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9A197215-2914-8ED4-B38A-D543FC8D7CAC}"/>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Justifying the business models choice</a:t>
            </a:r>
          </a:p>
        </p:txBody>
      </p:sp>
      <p:pic>
        <p:nvPicPr>
          <p:cNvPr id="11" name="Picture 2">
            <a:extLst>
              <a:ext uri="{FF2B5EF4-FFF2-40B4-BE49-F238E27FC236}">
                <a16:creationId xmlns:a16="http://schemas.microsoft.com/office/drawing/2014/main" id="{6C13BC76-9AB9-46C7-C9A0-956E46F80C5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30CE34B8-DD6F-5CDF-23A6-939525554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A1BF6E4A-25F3-4F4F-046A-85452252977F}"/>
              </a:ext>
            </a:extLst>
          </p:cNvPr>
          <p:cNvPicPr>
            <a:picLocks noChangeAspect="1"/>
          </p:cNvPicPr>
          <p:nvPr/>
        </p:nvPicPr>
        <p:blipFill>
          <a:blip r:embed="rId5"/>
          <a:stretch>
            <a:fillRect/>
          </a:stretch>
        </p:blipFill>
        <p:spPr>
          <a:xfrm>
            <a:off x="7351822" y="510658"/>
            <a:ext cx="1461285" cy="337007"/>
          </a:xfrm>
          <a:prstGeom prst="rect">
            <a:avLst/>
          </a:prstGeom>
        </p:spPr>
      </p:pic>
      <p:sp>
        <p:nvSpPr>
          <p:cNvPr id="6" name="TextBox 18">
            <a:extLst>
              <a:ext uri="{FF2B5EF4-FFF2-40B4-BE49-F238E27FC236}">
                <a16:creationId xmlns:a16="http://schemas.microsoft.com/office/drawing/2014/main" id="{F43B42CE-D6EA-BF60-45A0-FA7ED66C26AD}"/>
              </a:ext>
            </a:extLst>
          </p:cNvPr>
          <p:cNvSpPr txBox="1"/>
          <p:nvPr/>
        </p:nvSpPr>
        <p:spPr>
          <a:xfrm>
            <a:off x="429236" y="1746692"/>
            <a:ext cx="10881360" cy="5078313"/>
          </a:xfrm>
          <a:prstGeom prst="rect">
            <a:avLst/>
          </a:prstGeom>
          <a:noFill/>
        </p:spPr>
        <p:txBody>
          <a:bodyPr wrap="square">
            <a:spAutoFit/>
          </a:bodyPr>
          <a:lstStyle/>
          <a:p>
            <a:pPr marL="457200" indent="-457200" algn="just">
              <a:spcBef>
                <a:spcPts val="1200"/>
              </a:spcBef>
              <a:buFont typeface="Arial" panose="020B0604020202020204" pitchFamily="34" charset="0"/>
              <a:buChar char="•"/>
            </a:pPr>
            <a:r>
              <a:rPr lang="en-US" sz="2400" dirty="0">
                <a:solidFill>
                  <a:srgbClr val="285430"/>
                </a:solidFill>
              </a:rPr>
              <a:t>Technical criteria or relevant variables for scenario development.</a:t>
            </a:r>
          </a:p>
          <a:p>
            <a:pPr marL="457200" indent="-457200" algn="just">
              <a:spcBef>
                <a:spcPts val="1200"/>
              </a:spcBef>
              <a:buFont typeface="Arial" panose="020B0604020202020204" pitchFamily="34" charset="0"/>
              <a:buChar char="•"/>
            </a:pPr>
            <a:r>
              <a:rPr lang="en-US" sz="2400" dirty="0">
                <a:solidFill>
                  <a:srgbClr val="285430"/>
                </a:solidFill>
              </a:rPr>
              <a:t>Technology Readiness Level (TRL), to assess the maturity of new technologies.</a:t>
            </a:r>
          </a:p>
          <a:p>
            <a:pPr marL="457200" indent="-457200" algn="just">
              <a:spcBef>
                <a:spcPts val="1200"/>
              </a:spcBef>
              <a:buFont typeface="Arial" panose="020B0604020202020204" pitchFamily="34" charset="0"/>
              <a:buChar char="•"/>
            </a:pPr>
            <a:r>
              <a:rPr lang="en-US" sz="2400" dirty="0">
                <a:solidFill>
                  <a:srgbClr val="285430"/>
                </a:solidFill>
              </a:rPr>
              <a:t>European taxonomy, which establishes environmentally sustainable economic activities.</a:t>
            </a:r>
          </a:p>
          <a:p>
            <a:pPr marL="457200" indent="-457200" algn="just">
              <a:spcBef>
                <a:spcPts val="1200"/>
              </a:spcBef>
              <a:buFont typeface="Arial" panose="020B0604020202020204" pitchFamily="34" charset="0"/>
              <a:buChar char="•"/>
            </a:pPr>
            <a:r>
              <a:rPr lang="en-US" sz="2400" dirty="0">
                <a:solidFill>
                  <a:srgbClr val="285430"/>
                </a:solidFill>
              </a:rPr>
              <a:t>Synergistic potential (mines, power plants and nearby industries).</a:t>
            </a:r>
          </a:p>
          <a:p>
            <a:pPr marL="457200" indent="-457200" algn="just">
              <a:spcBef>
                <a:spcPts val="1200"/>
              </a:spcBef>
              <a:buFont typeface="Arial" panose="020B0604020202020204" pitchFamily="34" charset="0"/>
              <a:buChar char="•"/>
            </a:pPr>
            <a:r>
              <a:rPr lang="en-US" sz="2400" dirty="0">
                <a:solidFill>
                  <a:srgbClr val="285430"/>
                </a:solidFill>
              </a:rPr>
              <a:t>Circular economy, which enables resources to maintain their highest value for as long as possible.</a:t>
            </a:r>
          </a:p>
          <a:p>
            <a:pPr marL="457200" indent="-457200" algn="just">
              <a:spcBef>
                <a:spcPts val="1200"/>
              </a:spcBef>
              <a:buFont typeface="Arial" panose="020B0604020202020204" pitchFamily="34" charset="0"/>
              <a:buChar char="•"/>
            </a:pPr>
            <a:r>
              <a:rPr lang="en-US" sz="2400" dirty="0">
                <a:solidFill>
                  <a:srgbClr val="285430"/>
                </a:solidFill>
              </a:rPr>
              <a:t>Sector coupling, to improve the efficiency and flexibility of energy systems.</a:t>
            </a:r>
          </a:p>
          <a:p>
            <a:pPr marL="457200" indent="-457200" algn="just">
              <a:spcBef>
                <a:spcPts val="1200"/>
              </a:spcBef>
              <a:buAutoNum type="arabicPeriod"/>
            </a:pPr>
            <a:endParaRPr lang="en-GB" sz="2400" dirty="0">
              <a:solidFill>
                <a:srgbClr val="285430"/>
              </a:solidFill>
            </a:endParaRPr>
          </a:p>
        </p:txBody>
      </p:sp>
    </p:spTree>
    <p:extLst>
      <p:ext uri="{BB962C8B-B14F-4D97-AF65-F5344CB8AC3E}">
        <p14:creationId xmlns:p14="http://schemas.microsoft.com/office/powerpoint/2010/main" val="38646344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2C5AB-FD0E-7216-2373-BC68EEDAC50D}"/>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DAF8161F-EA0C-27BF-E639-82CA81C47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410" y="866903"/>
            <a:ext cx="9412059" cy="546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ytuł 2">
            <a:extLst>
              <a:ext uri="{FF2B5EF4-FFF2-40B4-BE49-F238E27FC236}">
                <a16:creationId xmlns:a16="http://schemas.microsoft.com/office/drawing/2014/main" id="{D59AF70F-9592-A419-4C25-3AA8A6F78C0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DE96516F-C69D-9424-D915-3222A8C4D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AD4768E0-6451-0872-CBEF-F4C949084412}"/>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Business model choices </a:t>
            </a:r>
          </a:p>
          <a:p>
            <a:r>
              <a:rPr lang="en-US" sz="3600" b="1" dirty="0">
                <a:solidFill>
                  <a:schemeClr val="bg1">
                    <a:lumMod val="75000"/>
                  </a:schemeClr>
                </a:solidFill>
                <a:latin typeface="Arial" panose="020B0604020202020204" pitchFamily="34" charset="0"/>
                <a:cs typeface="Times New Roman" panose="02020603050405020304" pitchFamily="18" charset="0"/>
              </a:rPr>
              <a:t>(actions)</a:t>
            </a:r>
          </a:p>
        </p:txBody>
      </p:sp>
      <p:pic>
        <p:nvPicPr>
          <p:cNvPr id="11" name="Picture 2">
            <a:extLst>
              <a:ext uri="{FF2B5EF4-FFF2-40B4-BE49-F238E27FC236}">
                <a16:creationId xmlns:a16="http://schemas.microsoft.com/office/drawing/2014/main" id="{7B14CDE2-290E-430C-011A-3B10BBBB007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7A45462-46D1-D7A0-9B01-E5A131E2C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FDC86FBF-15F4-EAE7-B112-8B1CDCE364D6}"/>
              </a:ext>
            </a:extLst>
          </p:cNvPr>
          <p:cNvPicPr>
            <a:picLocks noChangeAspect="1"/>
          </p:cNvPicPr>
          <p:nvPr/>
        </p:nvPicPr>
        <p:blipFill>
          <a:blip r:embed="rId6"/>
          <a:stretch>
            <a:fillRect/>
          </a:stretch>
        </p:blipFill>
        <p:spPr>
          <a:xfrm>
            <a:off x="7351822" y="510658"/>
            <a:ext cx="1461285" cy="337007"/>
          </a:xfrm>
          <a:prstGeom prst="rect">
            <a:avLst/>
          </a:prstGeom>
        </p:spPr>
      </p:pic>
    </p:spTree>
    <p:extLst>
      <p:ext uri="{BB962C8B-B14F-4D97-AF65-F5344CB8AC3E}">
        <p14:creationId xmlns:p14="http://schemas.microsoft.com/office/powerpoint/2010/main" val="9455842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595B-F8C9-E40A-1DB5-209A0EA5D17C}"/>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A0255A2A-6C18-C8BF-DE42-1908778B66AC}"/>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A27E0D67-BA00-2D82-CF80-3D81004EAE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1DEAB35B-9A8D-4C2F-8C67-908969749F6D}"/>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Business model choices </a:t>
            </a:r>
          </a:p>
          <a:p>
            <a:r>
              <a:rPr lang="en-US" sz="3600" b="1" dirty="0">
                <a:solidFill>
                  <a:schemeClr val="bg1">
                    <a:lumMod val="75000"/>
                  </a:schemeClr>
                </a:solidFill>
                <a:latin typeface="Arial" panose="020B0604020202020204" pitchFamily="34" charset="0"/>
                <a:cs typeface="Times New Roman" panose="02020603050405020304" pitchFamily="18" charset="0"/>
              </a:rPr>
              <a:t>(micro-actions)</a:t>
            </a:r>
          </a:p>
        </p:txBody>
      </p:sp>
      <p:pic>
        <p:nvPicPr>
          <p:cNvPr id="11" name="Picture 2">
            <a:extLst>
              <a:ext uri="{FF2B5EF4-FFF2-40B4-BE49-F238E27FC236}">
                <a16:creationId xmlns:a16="http://schemas.microsoft.com/office/drawing/2014/main" id="{A3C6255E-21D5-83A1-E599-29F1677F009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4358245-9EEA-A5DA-BF54-8BD722AF41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9EBA0FD7-FD86-7B2B-04C2-AAC3BA72E177}"/>
              </a:ext>
            </a:extLst>
          </p:cNvPr>
          <p:cNvPicPr>
            <a:picLocks noChangeAspect="1"/>
          </p:cNvPicPr>
          <p:nvPr/>
        </p:nvPicPr>
        <p:blipFill>
          <a:blip r:embed="rId5"/>
          <a:stretch>
            <a:fillRect/>
          </a:stretch>
        </p:blipFill>
        <p:spPr>
          <a:xfrm>
            <a:off x="7351822" y="510658"/>
            <a:ext cx="1461285" cy="337007"/>
          </a:xfrm>
          <a:prstGeom prst="rect">
            <a:avLst/>
          </a:prstGeom>
        </p:spPr>
      </p:pic>
      <p:pic>
        <p:nvPicPr>
          <p:cNvPr id="2" name="Picture 2">
            <a:extLst>
              <a:ext uri="{FF2B5EF4-FFF2-40B4-BE49-F238E27FC236}">
                <a16:creationId xmlns:a16="http://schemas.microsoft.com/office/drawing/2014/main" id="{FFEE60BE-65F1-A391-30E2-0DD4869E6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986" y="1418896"/>
            <a:ext cx="7584799" cy="490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78306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97C5-6CD8-B85E-0AEA-FCFF9BE72D4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6F5EF67A-D9C3-48C4-B333-E376A4D718A8}"/>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23B465D-DD51-CEFF-0669-91BBFC1375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7A4D0348-C3CC-1E96-C2F2-B84D8D70A181}"/>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Eco-industrial park: the selected scenario</a:t>
            </a:r>
          </a:p>
        </p:txBody>
      </p:sp>
      <p:pic>
        <p:nvPicPr>
          <p:cNvPr id="11" name="Picture 2">
            <a:extLst>
              <a:ext uri="{FF2B5EF4-FFF2-40B4-BE49-F238E27FC236}">
                <a16:creationId xmlns:a16="http://schemas.microsoft.com/office/drawing/2014/main" id="{072CD6F3-6B27-8F19-AABB-186FFB0178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0F1AB1BE-88A3-244E-5503-CFA11D4C0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C3D3DA24-A697-56FA-2F8C-AC0B11C46D30}"/>
              </a:ext>
            </a:extLst>
          </p:cNvPr>
          <p:cNvPicPr>
            <a:picLocks noChangeAspect="1"/>
          </p:cNvPicPr>
          <p:nvPr/>
        </p:nvPicPr>
        <p:blipFill>
          <a:blip r:embed="rId5"/>
          <a:stretch>
            <a:fillRect/>
          </a:stretch>
        </p:blipFill>
        <p:spPr>
          <a:xfrm>
            <a:off x="7351822" y="510658"/>
            <a:ext cx="1461285" cy="337007"/>
          </a:xfrm>
          <a:prstGeom prst="rect">
            <a:avLst/>
          </a:prstGeom>
        </p:spPr>
      </p:pic>
      <p:sp>
        <p:nvSpPr>
          <p:cNvPr id="5" name="TextBox 18">
            <a:extLst>
              <a:ext uri="{FF2B5EF4-FFF2-40B4-BE49-F238E27FC236}">
                <a16:creationId xmlns:a16="http://schemas.microsoft.com/office/drawing/2014/main" id="{2557B19B-7A80-D880-BD28-C07AF5E9E2AD}"/>
              </a:ext>
            </a:extLst>
          </p:cNvPr>
          <p:cNvSpPr txBox="1"/>
          <p:nvPr/>
        </p:nvSpPr>
        <p:spPr>
          <a:xfrm>
            <a:off x="429236" y="2030897"/>
            <a:ext cx="10881360" cy="3939540"/>
          </a:xfrm>
          <a:prstGeom prst="rect">
            <a:avLst/>
          </a:prstGeom>
          <a:noFill/>
        </p:spPr>
        <p:txBody>
          <a:bodyPr wrap="square">
            <a:spAutoFit/>
          </a:bodyPr>
          <a:lstStyle/>
          <a:p>
            <a:pPr algn="just">
              <a:spcBef>
                <a:spcPts val="1200"/>
              </a:spcBef>
            </a:pPr>
            <a:r>
              <a:rPr lang="en-US" sz="2400" dirty="0">
                <a:solidFill>
                  <a:srgbClr val="285430"/>
                </a:solidFill>
              </a:rPr>
              <a:t>Eco-industrial parks (with virtual power plant) as an integrated alternative to be developed within coupled end-of-life coal mine sites and coal-fired power plants along with surrounding residential/industrial areas for sustainable renewable energy generation (geothermal and photovoltaic/wind), storage technologies, circular economy contributions and synergies for reducing waste and pollution by promoting short distance transport and </a:t>
            </a:r>
            <a:r>
              <a:rPr lang="en-US" sz="2400" dirty="0" err="1">
                <a:solidFill>
                  <a:srgbClr val="285430"/>
                </a:solidFill>
              </a:rPr>
              <a:t>optimising</a:t>
            </a:r>
            <a:r>
              <a:rPr lang="en-US" sz="2400" dirty="0">
                <a:solidFill>
                  <a:srgbClr val="285430"/>
                </a:solidFill>
              </a:rPr>
              <a:t> the park’s material, resource, and energy flows, producing the goods needed for the industrial transition in Europe and cooperating to its achievement.</a:t>
            </a:r>
          </a:p>
          <a:p>
            <a:pPr marL="457200" indent="-457200" algn="just">
              <a:spcBef>
                <a:spcPts val="1200"/>
              </a:spcBef>
              <a:buAutoNum type="arabicPeriod"/>
            </a:pPr>
            <a:endParaRPr lang="en-GB" sz="2400" dirty="0">
              <a:solidFill>
                <a:srgbClr val="285430"/>
              </a:solidFill>
            </a:endParaRPr>
          </a:p>
        </p:txBody>
      </p:sp>
    </p:spTree>
    <p:extLst>
      <p:ext uri="{BB962C8B-B14F-4D97-AF65-F5344CB8AC3E}">
        <p14:creationId xmlns:p14="http://schemas.microsoft.com/office/powerpoint/2010/main" val="377791444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7DBD-1F3D-1A29-BA82-7BB0E694074F}"/>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43808E5B-7972-8CC6-02F9-67D3CCBD0E5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CF776690-E385-BE14-88F5-C950D1725E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ABD33D8-3C03-74EF-F7D8-752329B88A64}"/>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Eco-industrial park: base and support</a:t>
            </a:r>
          </a:p>
        </p:txBody>
      </p:sp>
      <p:pic>
        <p:nvPicPr>
          <p:cNvPr id="11" name="Picture 2">
            <a:extLst>
              <a:ext uri="{FF2B5EF4-FFF2-40B4-BE49-F238E27FC236}">
                <a16:creationId xmlns:a16="http://schemas.microsoft.com/office/drawing/2014/main" id="{AAA27480-697B-F84E-6B58-784AD4840F3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6AA1F6C-7AA0-C630-0DF5-9EAA92C78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B241E6C6-EBBD-BC3A-7B66-201847E90FC2}"/>
              </a:ext>
            </a:extLst>
          </p:cNvPr>
          <p:cNvPicPr>
            <a:picLocks noChangeAspect="1"/>
          </p:cNvPicPr>
          <p:nvPr/>
        </p:nvPicPr>
        <p:blipFill>
          <a:blip r:embed="rId5"/>
          <a:stretch>
            <a:fillRect/>
          </a:stretch>
        </p:blipFill>
        <p:spPr>
          <a:xfrm>
            <a:off x="7351822" y="510658"/>
            <a:ext cx="1461285" cy="337007"/>
          </a:xfrm>
          <a:prstGeom prst="rect">
            <a:avLst/>
          </a:prstGeom>
        </p:spPr>
      </p:pic>
      <p:sp>
        <p:nvSpPr>
          <p:cNvPr id="2" name="TextBox 18">
            <a:extLst>
              <a:ext uri="{FF2B5EF4-FFF2-40B4-BE49-F238E27FC236}">
                <a16:creationId xmlns:a16="http://schemas.microsoft.com/office/drawing/2014/main" id="{C8D1D083-0389-3A60-BB50-0ADA49391C5C}"/>
              </a:ext>
            </a:extLst>
          </p:cNvPr>
          <p:cNvSpPr txBox="1"/>
          <p:nvPr/>
        </p:nvSpPr>
        <p:spPr>
          <a:xfrm>
            <a:off x="429236" y="2030897"/>
            <a:ext cx="10881360" cy="4462760"/>
          </a:xfrm>
          <a:prstGeom prst="rect">
            <a:avLst/>
          </a:prstGeom>
          <a:noFill/>
        </p:spPr>
        <p:txBody>
          <a:bodyPr wrap="square">
            <a:spAutoFit/>
          </a:bodyPr>
          <a:lstStyle/>
          <a:p>
            <a:pPr algn="just">
              <a:spcBef>
                <a:spcPts val="1200"/>
              </a:spcBef>
            </a:pPr>
            <a:r>
              <a:rPr lang="en-US" sz="2400" dirty="0">
                <a:solidFill>
                  <a:srgbClr val="285430"/>
                </a:solidFill>
              </a:rPr>
              <a:t>Eco-industrial parks </a:t>
            </a:r>
            <a:r>
              <a:rPr lang="en-US" sz="2400" b="1" dirty="0">
                <a:solidFill>
                  <a:srgbClr val="285430"/>
                </a:solidFill>
              </a:rPr>
              <a:t>should be based on district networks</a:t>
            </a:r>
            <a:r>
              <a:rPr lang="en-US" sz="2400" dirty="0">
                <a:solidFill>
                  <a:srgbClr val="285430"/>
                </a:solidFill>
              </a:rPr>
              <a:t> that allow multiple energy sources to be connected to various energy consumption points, helping to increase photovoltaic deployment by transforming heat and power energy customers into prosumers or customers with excess electricity from solar panels on their roofs. Eco-industrial parks </a:t>
            </a:r>
            <a:r>
              <a:rPr lang="en-US" sz="2400" b="1" dirty="0">
                <a:solidFill>
                  <a:srgbClr val="285430"/>
                </a:solidFill>
              </a:rPr>
              <a:t>should be supported by pursuing financial privileges</a:t>
            </a:r>
            <a:r>
              <a:rPr lang="en-US" sz="2400" dirty="0">
                <a:solidFill>
                  <a:srgbClr val="285430"/>
                </a:solidFill>
              </a:rPr>
              <a:t> and other benefits to boost and diversify the area’s economy, attracting external investment, such as tax exemptions for industries and access to preferential credits from national authorities, European Investment Bank, etc.</a:t>
            </a:r>
          </a:p>
          <a:p>
            <a:pPr algn="just">
              <a:spcBef>
                <a:spcPts val="1200"/>
              </a:spcBef>
            </a:pPr>
            <a:r>
              <a:rPr lang="en-US" sz="2400" dirty="0">
                <a:solidFill>
                  <a:srgbClr val="285430"/>
                </a:solidFill>
              </a:rPr>
              <a:t>.</a:t>
            </a:r>
          </a:p>
          <a:p>
            <a:pPr marL="457200" indent="-457200" algn="just">
              <a:spcBef>
                <a:spcPts val="1200"/>
              </a:spcBef>
              <a:buAutoNum type="arabicPeriod"/>
            </a:pPr>
            <a:endParaRPr lang="en-GB" sz="2400" dirty="0">
              <a:solidFill>
                <a:srgbClr val="285430"/>
              </a:solidFill>
            </a:endParaRPr>
          </a:p>
        </p:txBody>
      </p:sp>
    </p:spTree>
    <p:extLst>
      <p:ext uri="{BB962C8B-B14F-4D97-AF65-F5344CB8AC3E}">
        <p14:creationId xmlns:p14="http://schemas.microsoft.com/office/powerpoint/2010/main" val="16138619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4EFD-61A6-F546-3854-E7CF981E913C}"/>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3E887667-95A9-B726-A76B-C5E07B00B965}"/>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3D46C7EA-5660-45E4-40C4-5638586B75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171AB10E-160B-65C0-EF34-9E1A9C43F77E}"/>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Business models result indicators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3A41848D-0086-3D8D-76D7-286A7ECF5B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8F26699E-B915-B8BE-2669-F8C294A34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4E09D635-0FD8-D481-EAA9-3D20FB9AC85E}"/>
              </a:ext>
            </a:extLst>
          </p:cNvPr>
          <p:cNvPicPr>
            <a:picLocks noChangeAspect="1"/>
          </p:cNvPicPr>
          <p:nvPr/>
        </p:nvPicPr>
        <p:blipFill>
          <a:blip r:embed="rId5"/>
          <a:stretch>
            <a:fillRect/>
          </a:stretch>
        </p:blipFill>
        <p:spPr>
          <a:xfrm>
            <a:off x="7351822" y="510658"/>
            <a:ext cx="1461285" cy="337007"/>
          </a:xfrm>
          <a:prstGeom prst="rect">
            <a:avLst/>
          </a:prstGeom>
        </p:spPr>
      </p:pic>
      <p:pic>
        <p:nvPicPr>
          <p:cNvPr id="2" name="Imagen 1">
            <a:extLst>
              <a:ext uri="{FF2B5EF4-FFF2-40B4-BE49-F238E27FC236}">
                <a16:creationId xmlns:a16="http://schemas.microsoft.com/office/drawing/2014/main" id="{480F3557-6B03-39D0-6923-D4AC4D79E67E}"/>
              </a:ext>
            </a:extLst>
          </p:cNvPr>
          <p:cNvPicPr>
            <a:picLocks noChangeAspect="1"/>
          </p:cNvPicPr>
          <p:nvPr/>
        </p:nvPicPr>
        <p:blipFill>
          <a:blip r:embed="rId6"/>
          <a:stretch>
            <a:fillRect/>
          </a:stretch>
        </p:blipFill>
        <p:spPr>
          <a:xfrm>
            <a:off x="2415121" y="1493946"/>
            <a:ext cx="7201566" cy="4692997"/>
          </a:xfrm>
          <a:prstGeom prst="rect">
            <a:avLst/>
          </a:prstGeom>
        </p:spPr>
      </p:pic>
    </p:spTree>
    <p:extLst>
      <p:ext uri="{BB962C8B-B14F-4D97-AF65-F5344CB8AC3E}">
        <p14:creationId xmlns:p14="http://schemas.microsoft.com/office/powerpoint/2010/main" val="215981789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A6F3-78B0-751B-805A-95F487D9070E}"/>
            </a:ext>
          </a:extLst>
        </p:cNvPr>
        <p:cNvGrpSpPr/>
        <p:nvPr/>
      </p:nvGrpSpPr>
      <p:grpSpPr>
        <a:xfrm>
          <a:off x="0" y="0"/>
          <a:ext cx="0" cy="0"/>
          <a:chOff x="0" y="0"/>
          <a:chExt cx="0" cy="0"/>
        </a:xfrm>
      </p:grpSpPr>
      <p:sp>
        <p:nvSpPr>
          <p:cNvPr id="7" name="Triángulo 63">
            <a:extLst>
              <a:ext uri="{FF2B5EF4-FFF2-40B4-BE49-F238E27FC236}">
                <a16:creationId xmlns:a16="http://schemas.microsoft.com/office/drawing/2014/main" id="{27FA7809-1277-E0D3-C900-0BAFCC07EF19}"/>
              </a:ext>
            </a:extLst>
          </p:cNvPr>
          <p:cNvSpPr/>
          <p:nvPr/>
        </p:nvSpPr>
        <p:spPr>
          <a:xfrm>
            <a:off x="5604476" y="6056599"/>
            <a:ext cx="845979" cy="729292"/>
          </a:xfrm>
          <a:prstGeom prs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ytuł 2">
            <a:extLst>
              <a:ext uri="{FF2B5EF4-FFF2-40B4-BE49-F238E27FC236}">
                <a16:creationId xmlns:a16="http://schemas.microsoft.com/office/drawing/2014/main" id="{7AA08ED1-564C-34A4-ABB7-9D76D6516616}"/>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551A9B6-8036-2D1C-9D48-F06FE0EAC0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9CA64BA4-C957-6890-F8DC-0355BCF67758}"/>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Operation envisaged by a just transition plan</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E7713614-B298-9172-5A93-7AE77B6F9B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803A9A68-B742-F8FA-C05D-30CE112DD1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12A1499D-1FF9-35EE-9772-799C0C7F63A7}"/>
              </a:ext>
            </a:extLst>
          </p:cNvPr>
          <p:cNvPicPr>
            <a:picLocks noChangeAspect="1"/>
          </p:cNvPicPr>
          <p:nvPr/>
        </p:nvPicPr>
        <p:blipFill>
          <a:blip r:embed="rId5"/>
          <a:stretch>
            <a:fillRect/>
          </a:stretch>
        </p:blipFill>
        <p:spPr>
          <a:xfrm>
            <a:off x="7351822" y="510658"/>
            <a:ext cx="1461285" cy="337007"/>
          </a:xfrm>
          <a:prstGeom prst="rect">
            <a:avLst/>
          </a:prstGeom>
        </p:spPr>
      </p:pic>
      <p:sp>
        <p:nvSpPr>
          <p:cNvPr id="2" name="Freeform 5">
            <a:extLst>
              <a:ext uri="{FF2B5EF4-FFF2-40B4-BE49-F238E27FC236}">
                <a16:creationId xmlns:a16="http://schemas.microsoft.com/office/drawing/2014/main" id="{F303D7DA-95C5-3B54-C2A6-7C3CDC6AA806}"/>
              </a:ext>
            </a:extLst>
          </p:cNvPr>
          <p:cNvSpPr>
            <a:spLocks/>
          </p:cNvSpPr>
          <p:nvPr/>
        </p:nvSpPr>
        <p:spPr bwMode="auto">
          <a:xfrm rot="10800000">
            <a:off x="144994" y="2175791"/>
            <a:ext cx="2939440" cy="3379559"/>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gradFill>
            <a:gsLst>
              <a:gs pos="0">
                <a:schemeClr val="accent1">
                  <a:lumMod val="75000"/>
                </a:schemeClr>
              </a:gs>
              <a:gs pos="100000">
                <a:schemeClr val="accent2"/>
              </a:gs>
            </a:gsLst>
            <a:lin ang="18900000" scaled="1"/>
          </a:gradFill>
          <a:ln>
            <a:noFill/>
          </a:ln>
        </p:spPr>
        <p:txBody>
          <a:bodyPr vert="horz" wrap="square" lIns="45714" tIns="22857" rIns="45714" bIns="22857" numCol="1" anchor="t" anchorCtr="0" compatLnSpc="1">
            <a:prstTxWarp prst="textNoShape">
              <a:avLst/>
            </a:prstTxWarp>
          </a:bodyPr>
          <a:lstStyle/>
          <a:p>
            <a:endParaRPr lang="en-US" sz="900" dirty="0">
              <a:latin typeface="Montserrat" pitchFamily="2" charset="77"/>
            </a:endParaRPr>
          </a:p>
        </p:txBody>
      </p:sp>
      <p:sp>
        <p:nvSpPr>
          <p:cNvPr id="5" name="Freeform 5">
            <a:extLst>
              <a:ext uri="{FF2B5EF4-FFF2-40B4-BE49-F238E27FC236}">
                <a16:creationId xmlns:a16="http://schemas.microsoft.com/office/drawing/2014/main" id="{B63C8BF2-4F84-2151-EDC9-089A2ACB02AA}"/>
              </a:ext>
            </a:extLst>
          </p:cNvPr>
          <p:cNvSpPr>
            <a:spLocks/>
          </p:cNvSpPr>
          <p:nvPr/>
        </p:nvSpPr>
        <p:spPr bwMode="auto">
          <a:xfrm>
            <a:off x="8988846" y="2175791"/>
            <a:ext cx="2939440" cy="3379559"/>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gradFill>
            <a:gsLst>
              <a:gs pos="0">
                <a:schemeClr val="accent1">
                  <a:lumMod val="75000"/>
                </a:schemeClr>
              </a:gs>
              <a:gs pos="100000">
                <a:schemeClr val="accent2"/>
              </a:gs>
            </a:gsLst>
            <a:lin ang="18900000" scaled="1"/>
          </a:gradFill>
          <a:ln>
            <a:noFill/>
          </a:ln>
        </p:spPr>
        <p:txBody>
          <a:bodyPr vert="horz" wrap="square" lIns="45714" tIns="22857" rIns="45714" bIns="22857" numCol="1" anchor="t" anchorCtr="0" compatLnSpc="1">
            <a:prstTxWarp prst="textNoShape">
              <a:avLst/>
            </a:prstTxWarp>
          </a:bodyPr>
          <a:lstStyle/>
          <a:p>
            <a:endParaRPr lang="en-US" sz="900" dirty="0">
              <a:latin typeface="Montserrat" pitchFamily="2" charset="77"/>
            </a:endParaRPr>
          </a:p>
        </p:txBody>
      </p:sp>
      <p:sp>
        <p:nvSpPr>
          <p:cNvPr id="6" name="TextBox 17">
            <a:extLst>
              <a:ext uri="{FF2B5EF4-FFF2-40B4-BE49-F238E27FC236}">
                <a16:creationId xmlns:a16="http://schemas.microsoft.com/office/drawing/2014/main" id="{AD145E78-94C6-918B-5C0C-F05B62D1A362}"/>
              </a:ext>
            </a:extLst>
          </p:cNvPr>
          <p:cNvSpPr txBox="1"/>
          <p:nvPr/>
        </p:nvSpPr>
        <p:spPr>
          <a:xfrm>
            <a:off x="9425176" y="2878753"/>
            <a:ext cx="2066781" cy="1508105"/>
          </a:xfrm>
          <a:prstGeom prst="rect">
            <a:avLst/>
          </a:prstGeom>
          <a:noFill/>
        </p:spPr>
        <p:txBody>
          <a:bodyPr wrap="square" rtlCol="0">
            <a:spAutoFit/>
          </a:bodyPr>
          <a:lstStyle/>
          <a:p>
            <a:pPr algn="ctr"/>
            <a:r>
              <a:rPr lang="es-ES" sz="3000" dirty="0" err="1">
                <a:solidFill>
                  <a:schemeClr val="bg1"/>
                </a:solidFill>
                <a:latin typeface="Arial" panose="020B0604020202020204" pitchFamily="34" charset="0"/>
                <a:cs typeface="Arial" panose="020B0604020202020204" pitchFamily="34" charset="0"/>
              </a:rPr>
              <a:t>Higher</a:t>
            </a:r>
            <a:r>
              <a:rPr lang="es-ES" sz="3600" dirty="0">
                <a:solidFill>
                  <a:schemeClr val="bg1"/>
                </a:solidFill>
                <a:latin typeface="Arial" panose="020B0604020202020204" pitchFamily="34" charset="0"/>
                <a:cs typeface="Arial" panose="020B0604020202020204" pitchFamily="34" charset="0"/>
              </a:rPr>
              <a:t> </a:t>
            </a:r>
            <a:r>
              <a:rPr lang="es-ES" sz="1400" dirty="0" err="1">
                <a:solidFill>
                  <a:schemeClr val="bg1"/>
                </a:solidFill>
                <a:latin typeface="Arial" panose="020B0604020202020204" pitchFamily="34" charset="0"/>
                <a:cs typeface="Arial" panose="020B0604020202020204" pitchFamily="34" charset="0"/>
              </a:rPr>
              <a:t>economic</a:t>
            </a:r>
            <a:r>
              <a:rPr lang="es-ES" sz="1400" dirty="0">
                <a:solidFill>
                  <a:schemeClr val="bg1"/>
                </a:solidFill>
                <a:latin typeface="Arial" panose="020B0604020202020204" pitchFamily="34" charset="0"/>
                <a:cs typeface="Arial" panose="020B0604020202020204" pitchFamily="34" charset="0"/>
              </a:rPr>
              <a:t> </a:t>
            </a:r>
          </a:p>
          <a:p>
            <a:pPr algn="ctr"/>
            <a:r>
              <a:rPr lang="es-ES" sz="1400" dirty="0" err="1">
                <a:solidFill>
                  <a:schemeClr val="bg1"/>
                </a:solidFill>
                <a:latin typeface="Arial" panose="020B0604020202020204" pitchFamily="34" charset="0"/>
                <a:cs typeface="Arial" panose="020B0604020202020204" pitchFamily="34" charset="0"/>
              </a:rPr>
              <a:t>reactivation</a:t>
            </a:r>
            <a:endParaRPr lang="es-ES" sz="1400" dirty="0">
              <a:solidFill>
                <a:schemeClr val="bg1"/>
              </a:solidFill>
              <a:latin typeface="Arial" panose="020B0604020202020204" pitchFamily="34" charset="0"/>
              <a:cs typeface="Arial" panose="020B0604020202020204" pitchFamily="34" charset="0"/>
            </a:endParaRPr>
          </a:p>
          <a:p>
            <a:pPr algn="ctr"/>
            <a:r>
              <a:rPr lang="es-ES" sz="1400" dirty="0">
                <a:solidFill>
                  <a:schemeClr val="bg1"/>
                </a:solidFill>
                <a:latin typeface="Arial" panose="020B0604020202020204" pitchFamily="34" charset="0"/>
                <a:cs typeface="Arial" panose="020B0604020202020204" pitchFamily="34" charset="0"/>
              </a:rPr>
              <a:t>and </a:t>
            </a:r>
            <a:r>
              <a:rPr lang="es-ES" sz="1400" dirty="0" err="1">
                <a:solidFill>
                  <a:schemeClr val="bg1"/>
                </a:solidFill>
                <a:latin typeface="Arial" panose="020B0604020202020204" pitchFamily="34" charset="0"/>
                <a:cs typeface="Arial" panose="020B0604020202020204" pitchFamily="34" charset="0"/>
              </a:rPr>
              <a:t>fixing</a:t>
            </a:r>
            <a:r>
              <a:rPr lang="es-ES" sz="1400" dirty="0">
                <a:solidFill>
                  <a:schemeClr val="bg1"/>
                </a:solidFill>
                <a:latin typeface="Arial" panose="020B0604020202020204" pitchFamily="34" charset="0"/>
                <a:cs typeface="Arial" panose="020B0604020202020204" pitchFamily="34" charset="0"/>
              </a:rPr>
              <a:t> </a:t>
            </a:r>
          </a:p>
          <a:p>
            <a:pPr algn="ctr"/>
            <a:r>
              <a:rPr lang="es-ES" sz="1400" dirty="0" err="1">
                <a:solidFill>
                  <a:schemeClr val="bg1"/>
                </a:solidFill>
                <a:latin typeface="Arial" panose="020B0604020202020204" pitchFamily="34" charset="0"/>
                <a:cs typeface="Arial" panose="020B0604020202020204" pitchFamily="34" charset="0"/>
              </a:rPr>
              <a:t>of</a:t>
            </a:r>
            <a:r>
              <a:rPr lang="es-ES" sz="1400" dirty="0">
                <a:solidFill>
                  <a:schemeClr val="bg1"/>
                </a:solidFill>
                <a:latin typeface="Arial" panose="020B0604020202020204" pitchFamily="34" charset="0"/>
                <a:cs typeface="Arial" panose="020B0604020202020204" pitchFamily="34" charset="0"/>
              </a:rPr>
              <a:t> </a:t>
            </a:r>
            <a:r>
              <a:rPr lang="es-ES" sz="1400" dirty="0" err="1">
                <a:solidFill>
                  <a:schemeClr val="bg1"/>
                </a:solidFill>
                <a:latin typeface="Arial" panose="020B0604020202020204" pitchFamily="34" charset="0"/>
                <a:cs typeface="Arial" panose="020B0604020202020204" pitchFamily="34" charset="0"/>
              </a:rPr>
              <a:t>population</a:t>
            </a:r>
            <a:r>
              <a:rPr lang="es-ES" sz="1400" dirty="0">
                <a:solidFill>
                  <a:schemeClr val="bg1"/>
                </a:solidFill>
                <a:latin typeface="Arial" panose="020B0604020202020204" pitchFamily="34" charset="0"/>
                <a:cs typeface="Arial" panose="020B0604020202020204" pitchFamily="34" charset="0"/>
              </a:rPr>
              <a:t> </a:t>
            </a:r>
            <a:endParaRPr lang="en-GB" sz="1400" dirty="0">
              <a:solidFill>
                <a:schemeClr val="bg1"/>
              </a:solidFill>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B222089F-439F-2AAE-9DB6-87F4D9A026B6}"/>
              </a:ext>
            </a:extLst>
          </p:cNvPr>
          <p:cNvCxnSpPr>
            <a:cxnSpLocks/>
          </p:cNvCxnSpPr>
          <p:nvPr/>
        </p:nvCxnSpPr>
        <p:spPr>
          <a:xfrm>
            <a:off x="3340789" y="5555350"/>
            <a:ext cx="5374390" cy="1018544"/>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7">
            <a:extLst>
              <a:ext uri="{FF2B5EF4-FFF2-40B4-BE49-F238E27FC236}">
                <a16:creationId xmlns:a16="http://schemas.microsoft.com/office/drawing/2014/main" id="{F462DCC6-E8C2-F52A-3FA2-5EC6A8EF7FEE}"/>
              </a:ext>
            </a:extLst>
          </p:cNvPr>
          <p:cNvSpPr txBox="1"/>
          <p:nvPr/>
        </p:nvSpPr>
        <p:spPr>
          <a:xfrm>
            <a:off x="581323" y="2857864"/>
            <a:ext cx="2066781" cy="1508105"/>
          </a:xfrm>
          <a:prstGeom prst="rect">
            <a:avLst/>
          </a:prstGeom>
          <a:noFill/>
        </p:spPr>
        <p:txBody>
          <a:bodyPr wrap="square" rtlCol="0">
            <a:spAutoFit/>
          </a:bodyPr>
          <a:lstStyle/>
          <a:p>
            <a:pPr algn="ctr"/>
            <a:r>
              <a:rPr lang="es-ES" sz="3000" dirty="0" err="1">
                <a:solidFill>
                  <a:schemeClr val="bg1"/>
                </a:solidFill>
                <a:latin typeface="Arial" panose="020B0604020202020204" pitchFamily="34" charset="0"/>
                <a:cs typeface="Arial" panose="020B0604020202020204" pitchFamily="34" charset="0"/>
              </a:rPr>
              <a:t>Lower</a:t>
            </a:r>
            <a:r>
              <a:rPr lang="es-ES" sz="3600" dirty="0">
                <a:solidFill>
                  <a:schemeClr val="bg1"/>
                </a:solidFill>
                <a:latin typeface="Arial" panose="020B0604020202020204" pitchFamily="34" charset="0"/>
                <a:cs typeface="Arial" panose="020B0604020202020204" pitchFamily="34" charset="0"/>
              </a:rPr>
              <a:t> </a:t>
            </a:r>
          </a:p>
          <a:p>
            <a:pPr algn="ctr"/>
            <a:r>
              <a:rPr lang="es-ES" sz="1400" dirty="0" err="1">
                <a:solidFill>
                  <a:schemeClr val="bg1"/>
                </a:solidFill>
                <a:latin typeface="Arial" panose="020B0604020202020204" pitchFamily="34" charset="0"/>
                <a:cs typeface="Arial" panose="020B0604020202020204" pitchFamily="34" charset="0"/>
              </a:rPr>
              <a:t>economic</a:t>
            </a:r>
            <a:r>
              <a:rPr lang="es-ES" sz="1400" dirty="0">
                <a:solidFill>
                  <a:schemeClr val="bg1"/>
                </a:solidFill>
                <a:latin typeface="Arial" panose="020B0604020202020204" pitchFamily="34" charset="0"/>
                <a:cs typeface="Arial" panose="020B0604020202020204" pitchFamily="34" charset="0"/>
              </a:rPr>
              <a:t> </a:t>
            </a:r>
          </a:p>
          <a:p>
            <a:pPr algn="ctr"/>
            <a:r>
              <a:rPr lang="es-ES" sz="1400" dirty="0" err="1">
                <a:solidFill>
                  <a:schemeClr val="bg1"/>
                </a:solidFill>
                <a:latin typeface="Arial" panose="020B0604020202020204" pitchFamily="34" charset="0"/>
                <a:cs typeface="Arial" panose="020B0604020202020204" pitchFamily="34" charset="0"/>
              </a:rPr>
              <a:t>reactivation</a:t>
            </a:r>
            <a:endParaRPr lang="es-ES" sz="1400" dirty="0">
              <a:solidFill>
                <a:schemeClr val="bg1"/>
              </a:solidFill>
              <a:latin typeface="Arial" panose="020B0604020202020204" pitchFamily="34" charset="0"/>
              <a:cs typeface="Arial" panose="020B0604020202020204" pitchFamily="34" charset="0"/>
            </a:endParaRPr>
          </a:p>
          <a:p>
            <a:pPr algn="ctr"/>
            <a:r>
              <a:rPr lang="es-ES" sz="1400" dirty="0">
                <a:solidFill>
                  <a:schemeClr val="bg1"/>
                </a:solidFill>
                <a:latin typeface="Arial" panose="020B0604020202020204" pitchFamily="34" charset="0"/>
                <a:cs typeface="Arial" panose="020B0604020202020204" pitchFamily="34" charset="0"/>
              </a:rPr>
              <a:t>and </a:t>
            </a:r>
            <a:r>
              <a:rPr lang="es-ES" sz="1400" dirty="0" err="1">
                <a:solidFill>
                  <a:schemeClr val="bg1"/>
                </a:solidFill>
                <a:latin typeface="Arial" panose="020B0604020202020204" pitchFamily="34" charset="0"/>
                <a:cs typeface="Arial" panose="020B0604020202020204" pitchFamily="34" charset="0"/>
              </a:rPr>
              <a:t>fixing</a:t>
            </a:r>
            <a:r>
              <a:rPr lang="es-ES" sz="1400" dirty="0">
                <a:solidFill>
                  <a:schemeClr val="bg1"/>
                </a:solidFill>
                <a:latin typeface="Arial" panose="020B0604020202020204" pitchFamily="34" charset="0"/>
                <a:cs typeface="Arial" panose="020B0604020202020204" pitchFamily="34" charset="0"/>
              </a:rPr>
              <a:t> </a:t>
            </a:r>
          </a:p>
          <a:p>
            <a:pPr algn="ctr"/>
            <a:r>
              <a:rPr lang="es-ES" sz="1400" dirty="0" err="1">
                <a:solidFill>
                  <a:schemeClr val="bg1"/>
                </a:solidFill>
                <a:latin typeface="Arial" panose="020B0604020202020204" pitchFamily="34" charset="0"/>
                <a:cs typeface="Arial" panose="020B0604020202020204" pitchFamily="34" charset="0"/>
              </a:rPr>
              <a:t>of</a:t>
            </a:r>
            <a:r>
              <a:rPr lang="es-ES" sz="1400" dirty="0">
                <a:solidFill>
                  <a:schemeClr val="bg1"/>
                </a:solidFill>
                <a:latin typeface="Arial" panose="020B0604020202020204" pitchFamily="34" charset="0"/>
                <a:cs typeface="Arial" panose="020B0604020202020204" pitchFamily="34" charset="0"/>
              </a:rPr>
              <a:t> </a:t>
            </a:r>
            <a:r>
              <a:rPr lang="es-ES" sz="1400" dirty="0" err="1">
                <a:solidFill>
                  <a:schemeClr val="bg1"/>
                </a:solidFill>
                <a:latin typeface="Arial" panose="020B0604020202020204" pitchFamily="34" charset="0"/>
                <a:cs typeface="Arial" panose="020B0604020202020204" pitchFamily="34" charset="0"/>
              </a:rPr>
              <a:t>population</a:t>
            </a:r>
            <a:r>
              <a:rPr lang="es-ES" sz="1400" dirty="0">
                <a:solidFill>
                  <a:schemeClr val="bg1"/>
                </a:solidFill>
                <a:latin typeface="Arial" panose="020B0604020202020204" pitchFamily="34" charset="0"/>
                <a:cs typeface="Arial" panose="020B0604020202020204" pitchFamily="34" charset="0"/>
              </a:rPr>
              <a:t> </a:t>
            </a:r>
            <a:endParaRPr lang="en-GB" sz="1400" dirty="0">
              <a:solidFill>
                <a:schemeClr val="bg1"/>
              </a:solidFill>
              <a:latin typeface="Arial" panose="020B0604020202020204" pitchFamily="34" charset="0"/>
              <a:cs typeface="Arial" panose="020B0604020202020204" pitchFamily="34" charset="0"/>
            </a:endParaRPr>
          </a:p>
        </p:txBody>
      </p:sp>
      <p:grpSp>
        <p:nvGrpSpPr>
          <p:cNvPr id="14" name="Grupo 13">
            <a:extLst>
              <a:ext uri="{FF2B5EF4-FFF2-40B4-BE49-F238E27FC236}">
                <a16:creationId xmlns:a16="http://schemas.microsoft.com/office/drawing/2014/main" id="{29E614AA-8B5D-5DDF-309D-C5ED797F8552}"/>
              </a:ext>
            </a:extLst>
          </p:cNvPr>
          <p:cNvGrpSpPr/>
          <p:nvPr/>
        </p:nvGrpSpPr>
        <p:grpSpPr>
          <a:xfrm>
            <a:off x="6163432" y="1577208"/>
            <a:ext cx="2730796" cy="2081439"/>
            <a:chOff x="6229986" y="1591117"/>
            <a:chExt cx="2730796" cy="2081439"/>
          </a:xfrm>
        </p:grpSpPr>
        <p:sp>
          <p:nvSpPr>
            <p:cNvPr id="15" name="Rounded Rectangle 12">
              <a:extLst>
                <a:ext uri="{FF2B5EF4-FFF2-40B4-BE49-F238E27FC236}">
                  <a16:creationId xmlns:a16="http://schemas.microsoft.com/office/drawing/2014/main" id="{1855C1BD-7929-125C-985C-D9A48FE97212}"/>
                </a:ext>
              </a:extLst>
            </p:cNvPr>
            <p:cNvSpPr/>
            <p:nvPr/>
          </p:nvSpPr>
          <p:spPr>
            <a:xfrm>
              <a:off x="6229986" y="1591117"/>
              <a:ext cx="2730796" cy="2081439"/>
            </a:xfrm>
            <a:prstGeom prst="roundRect">
              <a:avLst>
                <a:gd name="adj" fmla="val 11844"/>
              </a:avLst>
            </a:prstGeom>
            <a:solidFill>
              <a:schemeClr val="bg1"/>
            </a:solidFill>
            <a:ln w="15875">
              <a:gradFill flip="none" rotWithShape="1">
                <a:gsLst>
                  <a:gs pos="0">
                    <a:schemeClr val="accent2"/>
                  </a:gs>
                  <a:gs pos="100000">
                    <a:schemeClr val="bg1"/>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latin typeface="Montserrat" pitchFamily="2" charset="77"/>
              </a:endParaRPr>
            </a:p>
          </p:txBody>
        </p:sp>
        <p:sp>
          <p:nvSpPr>
            <p:cNvPr id="16" name="CuadroTexto 15">
              <a:extLst>
                <a:ext uri="{FF2B5EF4-FFF2-40B4-BE49-F238E27FC236}">
                  <a16:creationId xmlns:a16="http://schemas.microsoft.com/office/drawing/2014/main" id="{D1E9FFD5-B771-7070-D7B0-0171AC599D80}"/>
                </a:ext>
              </a:extLst>
            </p:cNvPr>
            <p:cNvSpPr txBox="1"/>
            <p:nvPr/>
          </p:nvSpPr>
          <p:spPr>
            <a:xfrm>
              <a:off x="6344710" y="1683858"/>
              <a:ext cx="2437023" cy="954107"/>
            </a:xfrm>
            <a:prstGeom prst="rect">
              <a:avLst/>
            </a:prstGeom>
            <a:noFill/>
          </p:spPr>
          <p:txBody>
            <a:bodyPr wrap="square">
              <a:spAutoFit/>
            </a:bodyPr>
            <a:lstStyle/>
            <a:p>
              <a:pPr lvl="0" algn="ctr"/>
              <a:r>
                <a:rPr lang="en-GB" sz="1400" dirty="0">
                  <a:solidFill>
                    <a:schemeClr val="tx1">
                      <a:lumMod val="75000"/>
                      <a:lumOff val="25000"/>
                    </a:schemeClr>
                  </a:solidFill>
                  <a:latin typeface="Arial" panose="020B0604020202020204" pitchFamily="34" charset="0"/>
                  <a:cs typeface="Arial" panose="020B0604020202020204" pitchFamily="34" charset="0"/>
                </a:rPr>
                <a:t>Creation of innovation poles and </a:t>
              </a:r>
              <a:r>
                <a:rPr lang="en-GB" sz="1400" dirty="0" err="1">
                  <a:solidFill>
                    <a:schemeClr val="tx1">
                      <a:lumMod val="75000"/>
                      <a:lumOff val="25000"/>
                    </a:schemeClr>
                  </a:solidFill>
                  <a:latin typeface="Arial" panose="020B0604020202020204" pitchFamily="34" charset="0"/>
                  <a:cs typeface="Arial" panose="020B0604020202020204" pitchFamily="34" charset="0"/>
                </a:rPr>
                <a:t>centers</a:t>
              </a:r>
              <a:r>
                <a:rPr lang="en-GB" sz="1400" dirty="0">
                  <a:solidFill>
                    <a:schemeClr val="tx1">
                      <a:lumMod val="75000"/>
                      <a:lumOff val="25000"/>
                    </a:schemeClr>
                  </a:solidFill>
                  <a:latin typeface="Arial" panose="020B0604020202020204" pitchFamily="34" charset="0"/>
                  <a:cs typeface="Arial" panose="020B0604020202020204" pitchFamily="34" charset="0"/>
                </a:rPr>
                <a:t> using existing infrastructures, such as former coal mines</a:t>
              </a:r>
            </a:p>
          </p:txBody>
        </p:sp>
      </p:grpSp>
      <p:grpSp>
        <p:nvGrpSpPr>
          <p:cNvPr id="17" name="Grupo 16">
            <a:extLst>
              <a:ext uri="{FF2B5EF4-FFF2-40B4-BE49-F238E27FC236}">
                <a16:creationId xmlns:a16="http://schemas.microsoft.com/office/drawing/2014/main" id="{EC74A0B7-9675-9D8D-1C21-9E1AC75C6D60}"/>
              </a:ext>
            </a:extLst>
          </p:cNvPr>
          <p:cNvGrpSpPr/>
          <p:nvPr/>
        </p:nvGrpSpPr>
        <p:grpSpPr>
          <a:xfrm>
            <a:off x="6323719" y="2809085"/>
            <a:ext cx="2391460" cy="691950"/>
            <a:chOff x="6390273" y="2822994"/>
            <a:chExt cx="2391460" cy="691950"/>
          </a:xfrm>
        </p:grpSpPr>
        <p:sp>
          <p:nvSpPr>
            <p:cNvPr id="18" name="CuadroTexto 17">
              <a:extLst>
                <a:ext uri="{FF2B5EF4-FFF2-40B4-BE49-F238E27FC236}">
                  <a16:creationId xmlns:a16="http://schemas.microsoft.com/office/drawing/2014/main" id="{E7DD9E15-F0D6-DB81-6897-7FFA8E16DB72}"/>
                </a:ext>
              </a:extLst>
            </p:cNvPr>
            <p:cNvSpPr txBox="1"/>
            <p:nvPr/>
          </p:nvSpPr>
          <p:spPr>
            <a:xfrm>
              <a:off x="7149820" y="2850897"/>
              <a:ext cx="1631913" cy="523220"/>
            </a:xfrm>
            <a:prstGeom prst="rect">
              <a:avLst/>
            </a:prstGeom>
            <a:noFill/>
          </p:spPr>
          <p:txBody>
            <a:bodyPr wrap="square">
              <a:spAutoFit/>
            </a:bodyPr>
            <a:lstStyle/>
            <a:p>
              <a:pPr lvl="0"/>
              <a:r>
                <a:rPr lang="en-GB" sz="1400" dirty="0">
                  <a:solidFill>
                    <a:schemeClr val="tx1">
                      <a:lumMod val="65000"/>
                      <a:lumOff val="35000"/>
                    </a:schemeClr>
                  </a:solidFill>
                  <a:latin typeface="Arial" panose="020B0604020202020204" pitchFamily="34" charset="0"/>
                  <a:cs typeface="Arial" panose="020B0604020202020204" pitchFamily="34" charset="0"/>
                </a:rPr>
                <a:t>Artificial Intelligence (AI)</a:t>
              </a:r>
            </a:p>
          </p:txBody>
        </p:sp>
        <p:sp>
          <p:nvSpPr>
            <p:cNvPr id="19" name="Freeform 26">
              <a:extLst>
                <a:ext uri="{FF2B5EF4-FFF2-40B4-BE49-F238E27FC236}">
                  <a16:creationId xmlns:a16="http://schemas.microsoft.com/office/drawing/2014/main" id="{13B0C185-0ADC-BE42-F4C9-12F399951667}"/>
                </a:ext>
              </a:extLst>
            </p:cNvPr>
            <p:cNvSpPr/>
            <p:nvPr/>
          </p:nvSpPr>
          <p:spPr>
            <a:xfrm>
              <a:off x="6390273" y="2822994"/>
              <a:ext cx="692111" cy="691950"/>
            </a:xfrm>
            <a:custGeom>
              <a:avLst/>
              <a:gdLst>
                <a:gd name="connsiteX0" fmla="*/ 1238801 w 1238800"/>
                <a:gd name="connsiteY0" fmla="*/ 619257 h 1238513"/>
                <a:gd name="connsiteX1" fmla="*/ 619400 w 1238800"/>
                <a:gd name="connsiteY1" fmla="*/ 1238513 h 1238513"/>
                <a:gd name="connsiteX2" fmla="*/ 0 w 1238800"/>
                <a:gd name="connsiteY2" fmla="*/ 619257 h 1238513"/>
                <a:gd name="connsiteX3" fmla="*/ 619400 w 1238800"/>
                <a:gd name="connsiteY3" fmla="*/ 0 h 1238513"/>
                <a:gd name="connsiteX4" fmla="*/ 1238801 w 1238800"/>
                <a:gd name="connsiteY4" fmla="*/ 619257 h 123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00" h="1238513">
                  <a:moveTo>
                    <a:pt x="1238801" y="619257"/>
                  </a:moveTo>
                  <a:cubicBezTo>
                    <a:pt x="1238801" y="961263"/>
                    <a:pt x="961486" y="1238513"/>
                    <a:pt x="619400" y="1238513"/>
                  </a:cubicBezTo>
                  <a:cubicBezTo>
                    <a:pt x="277315" y="1238513"/>
                    <a:pt x="0" y="961263"/>
                    <a:pt x="0" y="619257"/>
                  </a:cubicBezTo>
                  <a:cubicBezTo>
                    <a:pt x="0" y="277251"/>
                    <a:pt x="277315" y="0"/>
                    <a:pt x="619400" y="0"/>
                  </a:cubicBezTo>
                  <a:cubicBezTo>
                    <a:pt x="961486" y="0"/>
                    <a:pt x="1238801" y="277251"/>
                    <a:pt x="1238801" y="619257"/>
                  </a:cubicBezTo>
                  <a:close/>
                </a:path>
              </a:pathLst>
            </a:custGeom>
            <a:solidFill>
              <a:schemeClr val="bg1"/>
            </a:solidFill>
            <a:ln w="3425" cap="flat">
              <a:noFill/>
              <a:prstDash val="solid"/>
              <a:miter/>
            </a:ln>
            <a:effectLst>
              <a:outerShdw blurRad="235468" dist="63500" algn="l" rotWithShape="0">
                <a:prstClr val="black">
                  <a:alpha val="19000"/>
                </a:prstClr>
              </a:outerShdw>
            </a:effectLst>
          </p:spPr>
          <p:txBody>
            <a:bodyPr rtlCol="0" anchor="ctr"/>
            <a:lstStyle/>
            <a:p>
              <a:endParaRPr lang="en-KR" dirty="0"/>
            </a:p>
          </p:txBody>
        </p:sp>
        <p:cxnSp>
          <p:nvCxnSpPr>
            <p:cNvPr id="20" name="Straight Connector 19">
              <a:extLst>
                <a:ext uri="{FF2B5EF4-FFF2-40B4-BE49-F238E27FC236}">
                  <a16:creationId xmlns:a16="http://schemas.microsoft.com/office/drawing/2014/main" id="{7A5DE0E8-61C5-FA6F-ABCD-27446A29AA9F}"/>
                </a:ext>
              </a:extLst>
            </p:cNvPr>
            <p:cNvCxnSpPr>
              <a:cxnSpLocks/>
            </p:cNvCxnSpPr>
            <p:nvPr/>
          </p:nvCxnSpPr>
          <p:spPr>
            <a:xfrm>
              <a:off x="7203016" y="3463552"/>
              <a:ext cx="1543051" cy="0"/>
            </a:xfrm>
            <a:prstGeom prst="line">
              <a:avLst/>
            </a:prstGeom>
            <a:ln w="53975" cap="rnd">
              <a:gradFill flip="none" rotWithShape="1">
                <a:gsLst>
                  <a:gs pos="1000">
                    <a:schemeClr val="accent5"/>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C40D5F31-EB54-44AC-412F-94D1D50DF3E2}"/>
                </a:ext>
              </a:extLst>
            </p:cNvPr>
            <p:cNvPicPr>
              <a:picLocks noChangeAspect="1"/>
            </p:cNvPicPr>
            <p:nvPr/>
          </p:nvPicPr>
          <p:blipFill>
            <a:blip r:embed="rId6"/>
            <a:stretch>
              <a:fillRect/>
            </a:stretch>
          </p:blipFill>
          <p:spPr>
            <a:xfrm>
              <a:off x="6565928" y="2976594"/>
              <a:ext cx="403987" cy="384750"/>
            </a:xfrm>
            <a:prstGeom prst="rect">
              <a:avLst/>
            </a:prstGeom>
          </p:spPr>
        </p:pic>
      </p:grpSp>
      <p:grpSp>
        <p:nvGrpSpPr>
          <p:cNvPr id="22" name="Grupo 21">
            <a:extLst>
              <a:ext uri="{FF2B5EF4-FFF2-40B4-BE49-F238E27FC236}">
                <a16:creationId xmlns:a16="http://schemas.microsoft.com/office/drawing/2014/main" id="{07C79E53-72D8-17A5-B540-FE3E4FE62ED4}"/>
              </a:ext>
            </a:extLst>
          </p:cNvPr>
          <p:cNvGrpSpPr/>
          <p:nvPr/>
        </p:nvGrpSpPr>
        <p:grpSpPr>
          <a:xfrm>
            <a:off x="6300937" y="3615656"/>
            <a:ext cx="2391460" cy="691950"/>
            <a:chOff x="6367491" y="3629565"/>
            <a:chExt cx="2391460" cy="691950"/>
          </a:xfrm>
        </p:grpSpPr>
        <p:sp>
          <p:nvSpPr>
            <p:cNvPr id="23" name="CuadroTexto 22">
              <a:extLst>
                <a:ext uri="{FF2B5EF4-FFF2-40B4-BE49-F238E27FC236}">
                  <a16:creationId xmlns:a16="http://schemas.microsoft.com/office/drawing/2014/main" id="{801A9221-F1AE-CD93-5573-B0BF1A01D471}"/>
                </a:ext>
              </a:extLst>
            </p:cNvPr>
            <p:cNvSpPr txBox="1"/>
            <p:nvPr/>
          </p:nvSpPr>
          <p:spPr>
            <a:xfrm>
              <a:off x="7127038" y="3770704"/>
              <a:ext cx="1631913" cy="307777"/>
            </a:xfrm>
            <a:prstGeom prst="rect">
              <a:avLst/>
            </a:prstGeom>
            <a:noFill/>
          </p:spPr>
          <p:txBody>
            <a:bodyPr wrap="square">
              <a:spAutoFit/>
            </a:bodyPr>
            <a:lstStyle/>
            <a:p>
              <a:pPr lvl="0"/>
              <a:r>
                <a:rPr lang="en-GB" sz="1400" dirty="0">
                  <a:solidFill>
                    <a:schemeClr val="tx1">
                      <a:lumMod val="65000"/>
                      <a:lumOff val="35000"/>
                    </a:schemeClr>
                  </a:solidFill>
                  <a:latin typeface="Arial" panose="020B0604020202020204" pitchFamily="34" charset="0"/>
                  <a:cs typeface="Arial" panose="020B0604020202020204" pitchFamily="34" charset="0"/>
                </a:rPr>
                <a:t>Agri-food industry</a:t>
              </a:r>
            </a:p>
          </p:txBody>
        </p:sp>
        <p:sp>
          <p:nvSpPr>
            <p:cNvPr id="24" name="Freeform 26">
              <a:extLst>
                <a:ext uri="{FF2B5EF4-FFF2-40B4-BE49-F238E27FC236}">
                  <a16:creationId xmlns:a16="http://schemas.microsoft.com/office/drawing/2014/main" id="{3CD7BBCB-EC4E-DC0D-B935-EF643BC12DBC}"/>
                </a:ext>
              </a:extLst>
            </p:cNvPr>
            <p:cNvSpPr/>
            <p:nvPr/>
          </p:nvSpPr>
          <p:spPr>
            <a:xfrm>
              <a:off x="6367491" y="3629565"/>
              <a:ext cx="692111" cy="691950"/>
            </a:xfrm>
            <a:custGeom>
              <a:avLst/>
              <a:gdLst>
                <a:gd name="connsiteX0" fmla="*/ 1238801 w 1238800"/>
                <a:gd name="connsiteY0" fmla="*/ 619257 h 1238513"/>
                <a:gd name="connsiteX1" fmla="*/ 619400 w 1238800"/>
                <a:gd name="connsiteY1" fmla="*/ 1238513 h 1238513"/>
                <a:gd name="connsiteX2" fmla="*/ 0 w 1238800"/>
                <a:gd name="connsiteY2" fmla="*/ 619257 h 1238513"/>
                <a:gd name="connsiteX3" fmla="*/ 619400 w 1238800"/>
                <a:gd name="connsiteY3" fmla="*/ 0 h 1238513"/>
                <a:gd name="connsiteX4" fmla="*/ 1238801 w 1238800"/>
                <a:gd name="connsiteY4" fmla="*/ 619257 h 123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00" h="1238513">
                  <a:moveTo>
                    <a:pt x="1238801" y="619257"/>
                  </a:moveTo>
                  <a:cubicBezTo>
                    <a:pt x="1238801" y="961263"/>
                    <a:pt x="961486" y="1238513"/>
                    <a:pt x="619400" y="1238513"/>
                  </a:cubicBezTo>
                  <a:cubicBezTo>
                    <a:pt x="277315" y="1238513"/>
                    <a:pt x="0" y="961263"/>
                    <a:pt x="0" y="619257"/>
                  </a:cubicBezTo>
                  <a:cubicBezTo>
                    <a:pt x="0" y="277251"/>
                    <a:pt x="277315" y="0"/>
                    <a:pt x="619400" y="0"/>
                  </a:cubicBezTo>
                  <a:cubicBezTo>
                    <a:pt x="961486" y="0"/>
                    <a:pt x="1238801" y="277251"/>
                    <a:pt x="1238801" y="619257"/>
                  </a:cubicBezTo>
                  <a:close/>
                </a:path>
              </a:pathLst>
            </a:custGeom>
            <a:solidFill>
              <a:schemeClr val="bg1"/>
            </a:solidFill>
            <a:ln w="3425" cap="flat">
              <a:noFill/>
              <a:prstDash val="solid"/>
              <a:miter/>
            </a:ln>
            <a:effectLst>
              <a:outerShdw blurRad="235468" dist="63500" algn="l" rotWithShape="0">
                <a:prstClr val="black">
                  <a:alpha val="19000"/>
                </a:prstClr>
              </a:outerShdw>
            </a:effectLst>
          </p:spPr>
          <p:txBody>
            <a:bodyPr rtlCol="0" anchor="ctr"/>
            <a:lstStyle/>
            <a:p>
              <a:endParaRPr lang="en-KR" dirty="0"/>
            </a:p>
          </p:txBody>
        </p:sp>
        <p:cxnSp>
          <p:nvCxnSpPr>
            <p:cNvPr id="25" name="Straight Connector 19">
              <a:extLst>
                <a:ext uri="{FF2B5EF4-FFF2-40B4-BE49-F238E27FC236}">
                  <a16:creationId xmlns:a16="http://schemas.microsoft.com/office/drawing/2014/main" id="{E51DCE37-E341-D359-EE13-A37D62BE0CFC}"/>
                </a:ext>
              </a:extLst>
            </p:cNvPr>
            <p:cNvCxnSpPr>
              <a:cxnSpLocks/>
            </p:cNvCxnSpPr>
            <p:nvPr/>
          </p:nvCxnSpPr>
          <p:spPr>
            <a:xfrm>
              <a:off x="7180234" y="4270123"/>
              <a:ext cx="1543051" cy="0"/>
            </a:xfrm>
            <a:prstGeom prst="line">
              <a:avLst/>
            </a:prstGeom>
            <a:ln w="53975" cap="rnd">
              <a:gradFill flip="none" rotWithShape="1">
                <a:gsLst>
                  <a:gs pos="1000">
                    <a:schemeClr val="accent5"/>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6" name="Imagen 25">
              <a:extLst>
                <a:ext uri="{FF2B5EF4-FFF2-40B4-BE49-F238E27FC236}">
                  <a16:creationId xmlns:a16="http://schemas.microsoft.com/office/drawing/2014/main" id="{87CF12BB-0525-9F19-2554-D334FEAFC288}"/>
                </a:ext>
              </a:extLst>
            </p:cNvPr>
            <p:cNvPicPr>
              <a:picLocks noChangeAspect="1"/>
            </p:cNvPicPr>
            <p:nvPr/>
          </p:nvPicPr>
          <p:blipFill>
            <a:blip r:embed="rId7"/>
            <a:stretch>
              <a:fillRect/>
            </a:stretch>
          </p:blipFill>
          <p:spPr>
            <a:xfrm>
              <a:off x="6471994" y="3757008"/>
              <a:ext cx="490555" cy="432843"/>
            </a:xfrm>
            <a:prstGeom prst="rect">
              <a:avLst/>
            </a:prstGeom>
          </p:spPr>
        </p:pic>
      </p:grpSp>
      <p:grpSp>
        <p:nvGrpSpPr>
          <p:cNvPr id="27" name="Grupo 26">
            <a:extLst>
              <a:ext uri="{FF2B5EF4-FFF2-40B4-BE49-F238E27FC236}">
                <a16:creationId xmlns:a16="http://schemas.microsoft.com/office/drawing/2014/main" id="{B1E7AB1A-D735-8F2E-E6C4-1B6B61551796}"/>
              </a:ext>
            </a:extLst>
          </p:cNvPr>
          <p:cNvGrpSpPr/>
          <p:nvPr/>
        </p:nvGrpSpPr>
        <p:grpSpPr>
          <a:xfrm>
            <a:off x="6300937" y="4371160"/>
            <a:ext cx="2391460" cy="819605"/>
            <a:chOff x="6367491" y="4385069"/>
            <a:chExt cx="2391460" cy="819605"/>
          </a:xfrm>
        </p:grpSpPr>
        <p:sp>
          <p:nvSpPr>
            <p:cNvPr id="28" name="CuadroTexto 27">
              <a:extLst>
                <a:ext uri="{FF2B5EF4-FFF2-40B4-BE49-F238E27FC236}">
                  <a16:creationId xmlns:a16="http://schemas.microsoft.com/office/drawing/2014/main" id="{5371FFF6-05ED-D09A-CF12-CD2AE3AB6ABD}"/>
                </a:ext>
              </a:extLst>
            </p:cNvPr>
            <p:cNvSpPr txBox="1"/>
            <p:nvPr/>
          </p:nvSpPr>
          <p:spPr>
            <a:xfrm>
              <a:off x="7127038" y="4385069"/>
              <a:ext cx="1631913" cy="738664"/>
            </a:xfrm>
            <a:prstGeom prst="rect">
              <a:avLst/>
            </a:prstGeom>
            <a:noFill/>
          </p:spPr>
          <p:txBody>
            <a:bodyPr wrap="square">
              <a:spAutoFit/>
            </a:bodyPr>
            <a:lstStyle/>
            <a:p>
              <a:pPr lvl="0"/>
              <a:r>
                <a:rPr lang="en-GB" sz="1400" dirty="0">
                  <a:solidFill>
                    <a:schemeClr val="tx1">
                      <a:lumMod val="65000"/>
                      <a:lumOff val="35000"/>
                    </a:schemeClr>
                  </a:solidFill>
                  <a:latin typeface="Arial" panose="020B0604020202020204" pitchFamily="34" charset="0"/>
                  <a:cs typeface="Arial" panose="020B0604020202020204" pitchFamily="34" charset="0"/>
                </a:rPr>
                <a:t>Data storage, </a:t>
              </a:r>
              <a:r>
                <a:rPr lang="en-GB" sz="1400" dirty="0" err="1">
                  <a:solidFill>
                    <a:schemeClr val="tx1">
                      <a:lumMod val="65000"/>
                      <a:lumOff val="35000"/>
                    </a:schemeClr>
                  </a:solidFill>
                  <a:latin typeface="Arial" panose="020B0604020202020204" pitchFamily="34" charset="0"/>
                  <a:cs typeface="Arial" panose="020B0604020202020204" pitchFamily="34" charset="0"/>
                </a:rPr>
                <a:t>valorization</a:t>
              </a:r>
              <a:r>
                <a:rPr lang="en-GB" sz="1400" dirty="0">
                  <a:solidFill>
                    <a:schemeClr val="tx1">
                      <a:lumMod val="65000"/>
                      <a:lumOff val="35000"/>
                    </a:schemeClr>
                  </a:solidFill>
                  <a:latin typeface="Arial" panose="020B0604020202020204" pitchFamily="34" charset="0"/>
                  <a:cs typeface="Arial" panose="020B0604020202020204" pitchFamily="34" charset="0"/>
                </a:rPr>
                <a:t> and cybersecurity</a:t>
              </a:r>
            </a:p>
          </p:txBody>
        </p:sp>
        <p:sp>
          <p:nvSpPr>
            <p:cNvPr id="29" name="Freeform 26">
              <a:extLst>
                <a:ext uri="{FF2B5EF4-FFF2-40B4-BE49-F238E27FC236}">
                  <a16:creationId xmlns:a16="http://schemas.microsoft.com/office/drawing/2014/main" id="{333ACC1A-EDCA-FAEE-BD17-34E83A578155}"/>
                </a:ext>
              </a:extLst>
            </p:cNvPr>
            <p:cNvSpPr/>
            <p:nvPr/>
          </p:nvSpPr>
          <p:spPr>
            <a:xfrm>
              <a:off x="6367491" y="4512724"/>
              <a:ext cx="692111" cy="691950"/>
            </a:xfrm>
            <a:custGeom>
              <a:avLst/>
              <a:gdLst>
                <a:gd name="connsiteX0" fmla="*/ 1238801 w 1238800"/>
                <a:gd name="connsiteY0" fmla="*/ 619257 h 1238513"/>
                <a:gd name="connsiteX1" fmla="*/ 619400 w 1238800"/>
                <a:gd name="connsiteY1" fmla="*/ 1238513 h 1238513"/>
                <a:gd name="connsiteX2" fmla="*/ 0 w 1238800"/>
                <a:gd name="connsiteY2" fmla="*/ 619257 h 1238513"/>
                <a:gd name="connsiteX3" fmla="*/ 619400 w 1238800"/>
                <a:gd name="connsiteY3" fmla="*/ 0 h 1238513"/>
                <a:gd name="connsiteX4" fmla="*/ 1238801 w 1238800"/>
                <a:gd name="connsiteY4" fmla="*/ 619257 h 123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00" h="1238513">
                  <a:moveTo>
                    <a:pt x="1238801" y="619257"/>
                  </a:moveTo>
                  <a:cubicBezTo>
                    <a:pt x="1238801" y="961263"/>
                    <a:pt x="961486" y="1238513"/>
                    <a:pt x="619400" y="1238513"/>
                  </a:cubicBezTo>
                  <a:cubicBezTo>
                    <a:pt x="277315" y="1238513"/>
                    <a:pt x="0" y="961263"/>
                    <a:pt x="0" y="619257"/>
                  </a:cubicBezTo>
                  <a:cubicBezTo>
                    <a:pt x="0" y="277251"/>
                    <a:pt x="277315" y="0"/>
                    <a:pt x="619400" y="0"/>
                  </a:cubicBezTo>
                  <a:cubicBezTo>
                    <a:pt x="961486" y="0"/>
                    <a:pt x="1238801" y="277251"/>
                    <a:pt x="1238801" y="619257"/>
                  </a:cubicBezTo>
                  <a:close/>
                </a:path>
              </a:pathLst>
            </a:custGeom>
            <a:solidFill>
              <a:schemeClr val="bg1"/>
            </a:solidFill>
            <a:ln w="3425" cap="flat">
              <a:noFill/>
              <a:prstDash val="solid"/>
              <a:miter/>
            </a:ln>
            <a:effectLst>
              <a:outerShdw blurRad="235468" dist="63500" algn="l" rotWithShape="0">
                <a:prstClr val="black">
                  <a:alpha val="19000"/>
                </a:prstClr>
              </a:outerShdw>
            </a:effectLst>
          </p:spPr>
          <p:txBody>
            <a:bodyPr rtlCol="0" anchor="ctr"/>
            <a:lstStyle/>
            <a:p>
              <a:endParaRPr lang="en-KR" dirty="0"/>
            </a:p>
          </p:txBody>
        </p:sp>
        <p:cxnSp>
          <p:nvCxnSpPr>
            <p:cNvPr id="30" name="Straight Connector 19">
              <a:extLst>
                <a:ext uri="{FF2B5EF4-FFF2-40B4-BE49-F238E27FC236}">
                  <a16:creationId xmlns:a16="http://schemas.microsoft.com/office/drawing/2014/main" id="{6A044ED0-F0D0-2FC8-9CF9-AE5BDB845519}"/>
                </a:ext>
              </a:extLst>
            </p:cNvPr>
            <p:cNvCxnSpPr>
              <a:cxnSpLocks/>
            </p:cNvCxnSpPr>
            <p:nvPr/>
          </p:nvCxnSpPr>
          <p:spPr>
            <a:xfrm>
              <a:off x="7180234" y="5153282"/>
              <a:ext cx="1543051" cy="0"/>
            </a:xfrm>
            <a:prstGeom prst="line">
              <a:avLst/>
            </a:prstGeom>
            <a:ln w="53975" cap="rnd">
              <a:gradFill flip="none" rotWithShape="1">
                <a:gsLst>
                  <a:gs pos="1000">
                    <a:schemeClr val="accent5"/>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1" name="Imagen 30">
              <a:extLst>
                <a:ext uri="{FF2B5EF4-FFF2-40B4-BE49-F238E27FC236}">
                  <a16:creationId xmlns:a16="http://schemas.microsoft.com/office/drawing/2014/main" id="{12FC56E1-52FA-4EBD-A14E-130A3ACB7FAB}"/>
                </a:ext>
              </a:extLst>
            </p:cNvPr>
            <p:cNvPicPr>
              <a:picLocks noChangeAspect="1"/>
            </p:cNvPicPr>
            <p:nvPr/>
          </p:nvPicPr>
          <p:blipFill>
            <a:blip r:embed="rId8"/>
            <a:stretch>
              <a:fillRect/>
            </a:stretch>
          </p:blipFill>
          <p:spPr>
            <a:xfrm>
              <a:off x="6495485" y="4616394"/>
              <a:ext cx="436122" cy="436122"/>
            </a:xfrm>
            <a:prstGeom prst="rect">
              <a:avLst/>
            </a:prstGeom>
          </p:spPr>
        </p:pic>
      </p:grpSp>
      <p:grpSp>
        <p:nvGrpSpPr>
          <p:cNvPr id="32" name="Grupo 31">
            <a:extLst>
              <a:ext uri="{FF2B5EF4-FFF2-40B4-BE49-F238E27FC236}">
                <a16:creationId xmlns:a16="http://schemas.microsoft.com/office/drawing/2014/main" id="{1088F9E3-71CF-C75E-4838-8699424FDA66}"/>
              </a:ext>
            </a:extLst>
          </p:cNvPr>
          <p:cNvGrpSpPr/>
          <p:nvPr/>
        </p:nvGrpSpPr>
        <p:grpSpPr>
          <a:xfrm>
            <a:off x="6323719" y="5313689"/>
            <a:ext cx="2391460" cy="691950"/>
            <a:chOff x="6390273" y="5327598"/>
            <a:chExt cx="2391460" cy="691950"/>
          </a:xfrm>
        </p:grpSpPr>
        <p:sp>
          <p:nvSpPr>
            <p:cNvPr id="33" name="CuadroTexto 32">
              <a:extLst>
                <a:ext uri="{FF2B5EF4-FFF2-40B4-BE49-F238E27FC236}">
                  <a16:creationId xmlns:a16="http://schemas.microsoft.com/office/drawing/2014/main" id="{4369DAB9-3DB1-5A9B-0C32-B78E9FE35F4E}"/>
                </a:ext>
              </a:extLst>
            </p:cNvPr>
            <p:cNvSpPr txBox="1"/>
            <p:nvPr/>
          </p:nvSpPr>
          <p:spPr>
            <a:xfrm>
              <a:off x="7149820" y="5355501"/>
              <a:ext cx="1631913" cy="523220"/>
            </a:xfrm>
            <a:prstGeom prst="rect">
              <a:avLst/>
            </a:prstGeom>
            <a:noFill/>
          </p:spPr>
          <p:txBody>
            <a:bodyPr wrap="square">
              <a:spAutoFit/>
            </a:bodyPr>
            <a:lstStyle/>
            <a:p>
              <a:pPr lvl="0"/>
              <a:r>
                <a:rPr lang="en-GB" sz="1400" dirty="0">
                  <a:solidFill>
                    <a:schemeClr val="tx1">
                      <a:lumMod val="65000"/>
                      <a:lumOff val="35000"/>
                    </a:schemeClr>
                  </a:solidFill>
                  <a:latin typeface="Arial" panose="020B0604020202020204" pitchFamily="34" charset="0"/>
                  <a:cs typeface="Arial" panose="020B0604020202020204" pitchFamily="34" charset="0"/>
                </a:rPr>
                <a:t>Industrial innovation</a:t>
              </a:r>
            </a:p>
          </p:txBody>
        </p:sp>
        <p:sp>
          <p:nvSpPr>
            <p:cNvPr id="34" name="Freeform 26">
              <a:extLst>
                <a:ext uri="{FF2B5EF4-FFF2-40B4-BE49-F238E27FC236}">
                  <a16:creationId xmlns:a16="http://schemas.microsoft.com/office/drawing/2014/main" id="{2E5D754B-B8B4-E68F-5B60-496905DF9599}"/>
                </a:ext>
              </a:extLst>
            </p:cNvPr>
            <p:cNvSpPr/>
            <p:nvPr/>
          </p:nvSpPr>
          <p:spPr>
            <a:xfrm>
              <a:off x="6390273" y="5327598"/>
              <a:ext cx="692111" cy="691950"/>
            </a:xfrm>
            <a:custGeom>
              <a:avLst/>
              <a:gdLst>
                <a:gd name="connsiteX0" fmla="*/ 1238801 w 1238800"/>
                <a:gd name="connsiteY0" fmla="*/ 619257 h 1238513"/>
                <a:gd name="connsiteX1" fmla="*/ 619400 w 1238800"/>
                <a:gd name="connsiteY1" fmla="*/ 1238513 h 1238513"/>
                <a:gd name="connsiteX2" fmla="*/ 0 w 1238800"/>
                <a:gd name="connsiteY2" fmla="*/ 619257 h 1238513"/>
                <a:gd name="connsiteX3" fmla="*/ 619400 w 1238800"/>
                <a:gd name="connsiteY3" fmla="*/ 0 h 1238513"/>
                <a:gd name="connsiteX4" fmla="*/ 1238801 w 1238800"/>
                <a:gd name="connsiteY4" fmla="*/ 619257 h 123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00" h="1238513">
                  <a:moveTo>
                    <a:pt x="1238801" y="619257"/>
                  </a:moveTo>
                  <a:cubicBezTo>
                    <a:pt x="1238801" y="961263"/>
                    <a:pt x="961486" y="1238513"/>
                    <a:pt x="619400" y="1238513"/>
                  </a:cubicBezTo>
                  <a:cubicBezTo>
                    <a:pt x="277315" y="1238513"/>
                    <a:pt x="0" y="961263"/>
                    <a:pt x="0" y="619257"/>
                  </a:cubicBezTo>
                  <a:cubicBezTo>
                    <a:pt x="0" y="277251"/>
                    <a:pt x="277315" y="0"/>
                    <a:pt x="619400" y="0"/>
                  </a:cubicBezTo>
                  <a:cubicBezTo>
                    <a:pt x="961486" y="0"/>
                    <a:pt x="1238801" y="277251"/>
                    <a:pt x="1238801" y="619257"/>
                  </a:cubicBezTo>
                  <a:close/>
                </a:path>
              </a:pathLst>
            </a:custGeom>
            <a:solidFill>
              <a:schemeClr val="bg1"/>
            </a:solidFill>
            <a:ln w="3425" cap="flat">
              <a:noFill/>
              <a:prstDash val="solid"/>
              <a:miter/>
            </a:ln>
            <a:effectLst>
              <a:outerShdw blurRad="235468" dist="63500" algn="l" rotWithShape="0">
                <a:prstClr val="black">
                  <a:alpha val="19000"/>
                </a:prstClr>
              </a:outerShdw>
            </a:effectLst>
          </p:spPr>
          <p:txBody>
            <a:bodyPr rtlCol="0" anchor="ctr"/>
            <a:lstStyle/>
            <a:p>
              <a:endParaRPr lang="en-KR" dirty="0"/>
            </a:p>
          </p:txBody>
        </p:sp>
        <p:cxnSp>
          <p:nvCxnSpPr>
            <p:cNvPr id="35" name="Straight Connector 19">
              <a:extLst>
                <a:ext uri="{FF2B5EF4-FFF2-40B4-BE49-F238E27FC236}">
                  <a16:creationId xmlns:a16="http://schemas.microsoft.com/office/drawing/2014/main" id="{4E051DE6-1250-61A4-AFF6-3532796150A8}"/>
                </a:ext>
              </a:extLst>
            </p:cNvPr>
            <p:cNvCxnSpPr>
              <a:cxnSpLocks/>
            </p:cNvCxnSpPr>
            <p:nvPr/>
          </p:nvCxnSpPr>
          <p:spPr>
            <a:xfrm>
              <a:off x="7203016" y="5968156"/>
              <a:ext cx="1543051" cy="0"/>
            </a:xfrm>
            <a:prstGeom prst="line">
              <a:avLst/>
            </a:prstGeom>
            <a:ln w="53975" cap="rnd">
              <a:gradFill flip="none" rotWithShape="1">
                <a:gsLst>
                  <a:gs pos="1000">
                    <a:schemeClr val="accent5"/>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6" name="Imagen 35">
              <a:extLst>
                <a:ext uri="{FF2B5EF4-FFF2-40B4-BE49-F238E27FC236}">
                  <a16:creationId xmlns:a16="http://schemas.microsoft.com/office/drawing/2014/main" id="{71A589D3-FE83-F636-451D-6408B7E14CFF}"/>
                </a:ext>
              </a:extLst>
            </p:cNvPr>
            <p:cNvPicPr>
              <a:picLocks noChangeAspect="1"/>
            </p:cNvPicPr>
            <p:nvPr/>
          </p:nvPicPr>
          <p:blipFill>
            <a:blip r:embed="rId9"/>
            <a:stretch>
              <a:fillRect/>
            </a:stretch>
          </p:blipFill>
          <p:spPr>
            <a:xfrm>
              <a:off x="6543541" y="5469106"/>
              <a:ext cx="394368" cy="403987"/>
            </a:xfrm>
            <a:prstGeom prst="rect">
              <a:avLst/>
            </a:prstGeom>
          </p:spPr>
        </p:pic>
      </p:grpSp>
      <p:grpSp>
        <p:nvGrpSpPr>
          <p:cNvPr id="37" name="Grupo 36">
            <a:extLst>
              <a:ext uri="{FF2B5EF4-FFF2-40B4-BE49-F238E27FC236}">
                <a16:creationId xmlns:a16="http://schemas.microsoft.com/office/drawing/2014/main" id="{1836D41A-EDDF-7DB7-2EF8-855492062990}"/>
              </a:ext>
            </a:extLst>
          </p:cNvPr>
          <p:cNvGrpSpPr/>
          <p:nvPr/>
        </p:nvGrpSpPr>
        <p:grpSpPr>
          <a:xfrm>
            <a:off x="3266579" y="1570570"/>
            <a:ext cx="2730796" cy="2081439"/>
            <a:chOff x="6229986" y="1591117"/>
            <a:chExt cx="2730796" cy="2081439"/>
          </a:xfrm>
        </p:grpSpPr>
        <p:sp>
          <p:nvSpPr>
            <p:cNvPr id="38" name="Rounded Rectangle 12">
              <a:extLst>
                <a:ext uri="{FF2B5EF4-FFF2-40B4-BE49-F238E27FC236}">
                  <a16:creationId xmlns:a16="http://schemas.microsoft.com/office/drawing/2014/main" id="{C087AEAC-A6B9-76F5-F8B2-D2607DD0C77B}"/>
                </a:ext>
              </a:extLst>
            </p:cNvPr>
            <p:cNvSpPr/>
            <p:nvPr/>
          </p:nvSpPr>
          <p:spPr>
            <a:xfrm>
              <a:off x="6229986" y="1591117"/>
              <a:ext cx="2730796" cy="2081439"/>
            </a:xfrm>
            <a:prstGeom prst="roundRect">
              <a:avLst>
                <a:gd name="adj" fmla="val 11844"/>
              </a:avLst>
            </a:prstGeom>
            <a:solidFill>
              <a:schemeClr val="bg1"/>
            </a:solidFill>
            <a:ln w="15875">
              <a:gradFill flip="none" rotWithShape="1">
                <a:gsLst>
                  <a:gs pos="0">
                    <a:schemeClr val="accent2"/>
                  </a:gs>
                  <a:gs pos="100000">
                    <a:schemeClr val="bg1"/>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latin typeface="Montserrat" pitchFamily="2" charset="77"/>
              </a:endParaRPr>
            </a:p>
          </p:txBody>
        </p:sp>
        <p:sp>
          <p:nvSpPr>
            <p:cNvPr id="39" name="CuadroTexto 38">
              <a:extLst>
                <a:ext uri="{FF2B5EF4-FFF2-40B4-BE49-F238E27FC236}">
                  <a16:creationId xmlns:a16="http://schemas.microsoft.com/office/drawing/2014/main" id="{8ED5C1F9-BA4C-2C14-678F-67899AD46697}"/>
                </a:ext>
              </a:extLst>
            </p:cNvPr>
            <p:cNvSpPr txBox="1"/>
            <p:nvPr/>
          </p:nvSpPr>
          <p:spPr>
            <a:xfrm>
              <a:off x="6521116" y="1683858"/>
              <a:ext cx="2169893" cy="954107"/>
            </a:xfrm>
            <a:prstGeom prst="rect">
              <a:avLst/>
            </a:prstGeom>
            <a:noFill/>
          </p:spPr>
          <p:txBody>
            <a:bodyPr wrap="square">
              <a:spAutoFit/>
            </a:bodyPr>
            <a:lstStyle/>
            <a:p>
              <a:pPr lvl="0" algn="ctr"/>
              <a:r>
                <a:rPr lang="en-GB" sz="1400" dirty="0">
                  <a:solidFill>
                    <a:schemeClr val="tx1">
                      <a:lumMod val="75000"/>
                      <a:lumOff val="25000"/>
                    </a:schemeClr>
                  </a:solidFill>
                  <a:latin typeface="Arial" panose="020B0604020202020204" pitchFamily="34" charset="0"/>
                  <a:cs typeface="Arial" panose="020B0604020202020204" pitchFamily="34" charset="0"/>
                </a:rPr>
                <a:t>Promote individual projects within the above-mentioned initiatives</a:t>
              </a:r>
            </a:p>
          </p:txBody>
        </p:sp>
      </p:grpSp>
      <p:grpSp>
        <p:nvGrpSpPr>
          <p:cNvPr id="40" name="Grupo 39">
            <a:extLst>
              <a:ext uri="{FF2B5EF4-FFF2-40B4-BE49-F238E27FC236}">
                <a16:creationId xmlns:a16="http://schemas.microsoft.com/office/drawing/2014/main" id="{3DFD29FB-469C-68AB-49F5-0668532C9786}"/>
              </a:ext>
            </a:extLst>
          </p:cNvPr>
          <p:cNvGrpSpPr/>
          <p:nvPr/>
        </p:nvGrpSpPr>
        <p:grpSpPr>
          <a:xfrm>
            <a:off x="3426866" y="2802447"/>
            <a:ext cx="2391460" cy="691950"/>
            <a:chOff x="3493420" y="2816356"/>
            <a:chExt cx="2391460" cy="691950"/>
          </a:xfrm>
        </p:grpSpPr>
        <p:sp>
          <p:nvSpPr>
            <p:cNvPr id="41" name="CuadroTexto 40">
              <a:extLst>
                <a:ext uri="{FF2B5EF4-FFF2-40B4-BE49-F238E27FC236}">
                  <a16:creationId xmlns:a16="http://schemas.microsoft.com/office/drawing/2014/main" id="{7A07E3AD-C3B6-1A55-6993-71A7D514C151}"/>
                </a:ext>
              </a:extLst>
            </p:cNvPr>
            <p:cNvSpPr txBox="1"/>
            <p:nvPr/>
          </p:nvSpPr>
          <p:spPr>
            <a:xfrm>
              <a:off x="4252967" y="2954084"/>
              <a:ext cx="1631913" cy="307777"/>
            </a:xfrm>
            <a:prstGeom prst="rect">
              <a:avLst/>
            </a:prstGeom>
            <a:noFill/>
          </p:spPr>
          <p:txBody>
            <a:bodyPr wrap="square">
              <a:spAutoFit/>
            </a:bodyPr>
            <a:lstStyle/>
            <a:p>
              <a:pPr lvl="0"/>
              <a:r>
                <a:rPr lang="en-GB" sz="1400" dirty="0">
                  <a:solidFill>
                    <a:schemeClr val="tx1">
                      <a:lumMod val="65000"/>
                      <a:lumOff val="35000"/>
                    </a:schemeClr>
                  </a:solidFill>
                  <a:latin typeface="Arial" panose="020B0604020202020204" pitchFamily="34" charset="0"/>
                  <a:cs typeface="Arial" panose="020B0604020202020204" pitchFamily="34" charset="0"/>
                </a:rPr>
                <a:t>Project 1</a:t>
              </a:r>
            </a:p>
          </p:txBody>
        </p:sp>
        <p:sp>
          <p:nvSpPr>
            <p:cNvPr id="42" name="Freeform 26">
              <a:extLst>
                <a:ext uri="{FF2B5EF4-FFF2-40B4-BE49-F238E27FC236}">
                  <a16:creationId xmlns:a16="http://schemas.microsoft.com/office/drawing/2014/main" id="{F00A3038-AFA4-225E-0B9D-DED58DED2359}"/>
                </a:ext>
              </a:extLst>
            </p:cNvPr>
            <p:cNvSpPr/>
            <p:nvPr/>
          </p:nvSpPr>
          <p:spPr>
            <a:xfrm>
              <a:off x="3493420" y="2816356"/>
              <a:ext cx="692111" cy="691950"/>
            </a:xfrm>
            <a:custGeom>
              <a:avLst/>
              <a:gdLst>
                <a:gd name="connsiteX0" fmla="*/ 1238801 w 1238800"/>
                <a:gd name="connsiteY0" fmla="*/ 619257 h 1238513"/>
                <a:gd name="connsiteX1" fmla="*/ 619400 w 1238800"/>
                <a:gd name="connsiteY1" fmla="*/ 1238513 h 1238513"/>
                <a:gd name="connsiteX2" fmla="*/ 0 w 1238800"/>
                <a:gd name="connsiteY2" fmla="*/ 619257 h 1238513"/>
                <a:gd name="connsiteX3" fmla="*/ 619400 w 1238800"/>
                <a:gd name="connsiteY3" fmla="*/ 0 h 1238513"/>
                <a:gd name="connsiteX4" fmla="*/ 1238801 w 1238800"/>
                <a:gd name="connsiteY4" fmla="*/ 619257 h 123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00" h="1238513">
                  <a:moveTo>
                    <a:pt x="1238801" y="619257"/>
                  </a:moveTo>
                  <a:cubicBezTo>
                    <a:pt x="1238801" y="961263"/>
                    <a:pt x="961486" y="1238513"/>
                    <a:pt x="619400" y="1238513"/>
                  </a:cubicBezTo>
                  <a:cubicBezTo>
                    <a:pt x="277315" y="1238513"/>
                    <a:pt x="0" y="961263"/>
                    <a:pt x="0" y="619257"/>
                  </a:cubicBezTo>
                  <a:cubicBezTo>
                    <a:pt x="0" y="277251"/>
                    <a:pt x="277315" y="0"/>
                    <a:pt x="619400" y="0"/>
                  </a:cubicBezTo>
                  <a:cubicBezTo>
                    <a:pt x="961486" y="0"/>
                    <a:pt x="1238801" y="277251"/>
                    <a:pt x="1238801" y="619257"/>
                  </a:cubicBezTo>
                  <a:close/>
                </a:path>
              </a:pathLst>
            </a:custGeom>
            <a:solidFill>
              <a:schemeClr val="bg1"/>
            </a:solidFill>
            <a:ln w="3425" cap="flat">
              <a:noFill/>
              <a:prstDash val="solid"/>
              <a:miter/>
            </a:ln>
            <a:effectLst>
              <a:outerShdw blurRad="235468" dist="63500" algn="l" rotWithShape="0">
                <a:prstClr val="black">
                  <a:alpha val="19000"/>
                </a:prstClr>
              </a:outerShdw>
            </a:effectLst>
          </p:spPr>
          <p:txBody>
            <a:bodyPr rtlCol="0" anchor="ctr"/>
            <a:lstStyle/>
            <a:p>
              <a:r>
                <a:rPr lang="es-ES" dirty="0"/>
                <a:t>©</a:t>
              </a:r>
              <a:endParaRPr lang="en-KR" dirty="0"/>
            </a:p>
          </p:txBody>
        </p:sp>
        <p:cxnSp>
          <p:nvCxnSpPr>
            <p:cNvPr id="43" name="Straight Connector 19">
              <a:extLst>
                <a:ext uri="{FF2B5EF4-FFF2-40B4-BE49-F238E27FC236}">
                  <a16:creationId xmlns:a16="http://schemas.microsoft.com/office/drawing/2014/main" id="{4E5E898A-903A-1B4B-6252-000741DE0907}"/>
                </a:ext>
              </a:extLst>
            </p:cNvPr>
            <p:cNvCxnSpPr>
              <a:cxnSpLocks/>
            </p:cNvCxnSpPr>
            <p:nvPr/>
          </p:nvCxnSpPr>
          <p:spPr>
            <a:xfrm>
              <a:off x="4306163" y="3456914"/>
              <a:ext cx="1543051" cy="0"/>
            </a:xfrm>
            <a:prstGeom prst="line">
              <a:avLst/>
            </a:prstGeom>
            <a:ln w="53975" cap="rnd">
              <a:gradFill flip="none" rotWithShape="1">
                <a:gsLst>
                  <a:gs pos="1000">
                    <a:schemeClr val="accent5"/>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4" name="Imagen 43">
              <a:extLst>
                <a:ext uri="{FF2B5EF4-FFF2-40B4-BE49-F238E27FC236}">
                  <a16:creationId xmlns:a16="http://schemas.microsoft.com/office/drawing/2014/main" id="{40E6C4D1-0262-40F7-B8AC-98AE1BFD8080}"/>
                </a:ext>
              </a:extLst>
            </p:cNvPr>
            <p:cNvPicPr>
              <a:picLocks noChangeAspect="1"/>
            </p:cNvPicPr>
            <p:nvPr/>
          </p:nvPicPr>
          <p:blipFill>
            <a:blip r:embed="rId10"/>
            <a:stretch>
              <a:fillRect/>
            </a:stretch>
          </p:blipFill>
          <p:spPr>
            <a:xfrm>
              <a:off x="3624263" y="2944526"/>
              <a:ext cx="384750" cy="384750"/>
            </a:xfrm>
            <a:prstGeom prst="rect">
              <a:avLst/>
            </a:prstGeom>
          </p:spPr>
        </p:pic>
      </p:grpSp>
      <p:grpSp>
        <p:nvGrpSpPr>
          <p:cNvPr id="45" name="Grupo 44">
            <a:extLst>
              <a:ext uri="{FF2B5EF4-FFF2-40B4-BE49-F238E27FC236}">
                <a16:creationId xmlns:a16="http://schemas.microsoft.com/office/drawing/2014/main" id="{DA3902CC-D29B-3BC1-BFC0-42530A914728}"/>
              </a:ext>
            </a:extLst>
          </p:cNvPr>
          <p:cNvGrpSpPr/>
          <p:nvPr/>
        </p:nvGrpSpPr>
        <p:grpSpPr>
          <a:xfrm>
            <a:off x="3448172" y="3617674"/>
            <a:ext cx="2391460" cy="691950"/>
            <a:chOff x="3493420" y="2816356"/>
            <a:chExt cx="2391460" cy="691950"/>
          </a:xfrm>
        </p:grpSpPr>
        <p:sp>
          <p:nvSpPr>
            <p:cNvPr id="46" name="CuadroTexto 45">
              <a:extLst>
                <a:ext uri="{FF2B5EF4-FFF2-40B4-BE49-F238E27FC236}">
                  <a16:creationId xmlns:a16="http://schemas.microsoft.com/office/drawing/2014/main" id="{3F335C92-DC9F-AE45-5F40-4E457572A697}"/>
                </a:ext>
              </a:extLst>
            </p:cNvPr>
            <p:cNvSpPr txBox="1"/>
            <p:nvPr/>
          </p:nvSpPr>
          <p:spPr>
            <a:xfrm>
              <a:off x="4252967" y="2954084"/>
              <a:ext cx="1631913" cy="307777"/>
            </a:xfrm>
            <a:prstGeom prst="rect">
              <a:avLst/>
            </a:prstGeom>
            <a:noFill/>
          </p:spPr>
          <p:txBody>
            <a:bodyPr wrap="square">
              <a:spAutoFit/>
            </a:bodyPr>
            <a:lstStyle/>
            <a:p>
              <a:pPr lvl="0"/>
              <a:r>
                <a:rPr lang="en-GB" sz="1400" dirty="0">
                  <a:solidFill>
                    <a:schemeClr val="tx1">
                      <a:lumMod val="65000"/>
                      <a:lumOff val="35000"/>
                    </a:schemeClr>
                  </a:solidFill>
                  <a:latin typeface="Arial" panose="020B0604020202020204" pitchFamily="34" charset="0"/>
                  <a:cs typeface="Arial" panose="020B0604020202020204" pitchFamily="34" charset="0"/>
                </a:rPr>
                <a:t>Project 2</a:t>
              </a:r>
            </a:p>
          </p:txBody>
        </p:sp>
        <p:sp>
          <p:nvSpPr>
            <p:cNvPr id="47" name="Freeform 26">
              <a:extLst>
                <a:ext uri="{FF2B5EF4-FFF2-40B4-BE49-F238E27FC236}">
                  <a16:creationId xmlns:a16="http://schemas.microsoft.com/office/drawing/2014/main" id="{C6C9522B-6484-C42C-005C-F5938A0483F1}"/>
                </a:ext>
              </a:extLst>
            </p:cNvPr>
            <p:cNvSpPr/>
            <p:nvPr/>
          </p:nvSpPr>
          <p:spPr>
            <a:xfrm>
              <a:off x="3493420" y="2816356"/>
              <a:ext cx="692111" cy="691950"/>
            </a:xfrm>
            <a:custGeom>
              <a:avLst/>
              <a:gdLst>
                <a:gd name="connsiteX0" fmla="*/ 1238801 w 1238800"/>
                <a:gd name="connsiteY0" fmla="*/ 619257 h 1238513"/>
                <a:gd name="connsiteX1" fmla="*/ 619400 w 1238800"/>
                <a:gd name="connsiteY1" fmla="*/ 1238513 h 1238513"/>
                <a:gd name="connsiteX2" fmla="*/ 0 w 1238800"/>
                <a:gd name="connsiteY2" fmla="*/ 619257 h 1238513"/>
                <a:gd name="connsiteX3" fmla="*/ 619400 w 1238800"/>
                <a:gd name="connsiteY3" fmla="*/ 0 h 1238513"/>
                <a:gd name="connsiteX4" fmla="*/ 1238801 w 1238800"/>
                <a:gd name="connsiteY4" fmla="*/ 619257 h 123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00" h="1238513">
                  <a:moveTo>
                    <a:pt x="1238801" y="619257"/>
                  </a:moveTo>
                  <a:cubicBezTo>
                    <a:pt x="1238801" y="961263"/>
                    <a:pt x="961486" y="1238513"/>
                    <a:pt x="619400" y="1238513"/>
                  </a:cubicBezTo>
                  <a:cubicBezTo>
                    <a:pt x="277315" y="1238513"/>
                    <a:pt x="0" y="961263"/>
                    <a:pt x="0" y="619257"/>
                  </a:cubicBezTo>
                  <a:cubicBezTo>
                    <a:pt x="0" y="277251"/>
                    <a:pt x="277315" y="0"/>
                    <a:pt x="619400" y="0"/>
                  </a:cubicBezTo>
                  <a:cubicBezTo>
                    <a:pt x="961486" y="0"/>
                    <a:pt x="1238801" y="277251"/>
                    <a:pt x="1238801" y="619257"/>
                  </a:cubicBezTo>
                  <a:close/>
                </a:path>
              </a:pathLst>
            </a:custGeom>
            <a:solidFill>
              <a:schemeClr val="bg1"/>
            </a:solidFill>
            <a:ln w="3425" cap="flat">
              <a:noFill/>
              <a:prstDash val="solid"/>
              <a:miter/>
            </a:ln>
            <a:effectLst>
              <a:outerShdw blurRad="235468" dist="63500" algn="l" rotWithShape="0">
                <a:prstClr val="black">
                  <a:alpha val="19000"/>
                </a:prstClr>
              </a:outerShdw>
            </a:effectLst>
          </p:spPr>
          <p:txBody>
            <a:bodyPr rtlCol="0" anchor="ctr"/>
            <a:lstStyle/>
            <a:p>
              <a:endParaRPr lang="en-KR" dirty="0"/>
            </a:p>
          </p:txBody>
        </p:sp>
        <p:cxnSp>
          <p:nvCxnSpPr>
            <p:cNvPr id="48" name="Straight Connector 19">
              <a:extLst>
                <a:ext uri="{FF2B5EF4-FFF2-40B4-BE49-F238E27FC236}">
                  <a16:creationId xmlns:a16="http://schemas.microsoft.com/office/drawing/2014/main" id="{2B0FAAFA-7E54-6D9C-B8C0-556E73C29E12}"/>
                </a:ext>
              </a:extLst>
            </p:cNvPr>
            <p:cNvCxnSpPr>
              <a:cxnSpLocks/>
            </p:cNvCxnSpPr>
            <p:nvPr/>
          </p:nvCxnSpPr>
          <p:spPr>
            <a:xfrm>
              <a:off x="4306163" y="3456914"/>
              <a:ext cx="1543051" cy="0"/>
            </a:xfrm>
            <a:prstGeom prst="line">
              <a:avLst/>
            </a:prstGeom>
            <a:ln w="53975" cap="rnd">
              <a:gradFill flip="none" rotWithShape="1">
                <a:gsLst>
                  <a:gs pos="1000">
                    <a:schemeClr val="accent5"/>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9" name="Imagen 48">
              <a:extLst>
                <a:ext uri="{FF2B5EF4-FFF2-40B4-BE49-F238E27FC236}">
                  <a16:creationId xmlns:a16="http://schemas.microsoft.com/office/drawing/2014/main" id="{BD05F1F5-0970-0B82-09C6-85D5085B7DEF}"/>
                </a:ext>
              </a:extLst>
            </p:cNvPr>
            <p:cNvPicPr>
              <a:picLocks noChangeAspect="1"/>
            </p:cNvPicPr>
            <p:nvPr/>
          </p:nvPicPr>
          <p:blipFill>
            <a:blip r:embed="rId10"/>
            <a:stretch>
              <a:fillRect/>
            </a:stretch>
          </p:blipFill>
          <p:spPr>
            <a:xfrm>
              <a:off x="3624263" y="2944526"/>
              <a:ext cx="384750" cy="384750"/>
            </a:xfrm>
            <a:prstGeom prst="rect">
              <a:avLst/>
            </a:prstGeom>
          </p:spPr>
        </p:pic>
      </p:grpSp>
    </p:spTree>
    <p:extLst>
      <p:ext uri="{BB962C8B-B14F-4D97-AF65-F5344CB8AC3E}">
        <p14:creationId xmlns:p14="http://schemas.microsoft.com/office/powerpoint/2010/main" val="103968990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B9CB-2DC2-111C-EDF8-4715198BE275}"/>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A0878331-9419-B360-23BB-5E18E1B8310D}"/>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A91A4A67-5B7D-14DE-42A1-CFF20F9163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9FDD4388-88B0-819A-DD46-00D94B01F67C}"/>
              </a:ext>
            </a:extLst>
          </p:cNvPr>
          <p:cNvSpPr txBox="1"/>
          <p:nvPr/>
        </p:nvSpPr>
        <p:spPr>
          <a:xfrm>
            <a:off x="429235" y="266739"/>
            <a:ext cx="6529751" cy="1754326"/>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An initiative that stimulates the regional economy and  maintains employment </a:t>
            </a:r>
          </a:p>
        </p:txBody>
      </p:sp>
      <p:pic>
        <p:nvPicPr>
          <p:cNvPr id="11" name="Picture 2">
            <a:extLst>
              <a:ext uri="{FF2B5EF4-FFF2-40B4-BE49-F238E27FC236}">
                <a16:creationId xmlns:a16="http://schemas.microsoft.com/office/drawing/2014/main" id="{5E8EECB3-F326-072D-BA43-DA975596EA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25243D8F-B5E6-17C9-939B-C3CFE75FE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DAE8850B-BC31-4983-62B6-ABBEC615A176}"/>
              </a:ext>
            </a:extLst>
          </p:cNvPr>
          <p:cNvPicPr>
            <a:picLocks noChangeAspect="1"/>
          </p:cNvPicPr>
          <p:nvPr/>
        </p:nvPicPr>
        <p:blipFill>
          <a:blip r:embed="rId5"/>
          <a:stretch>
            <a:fillRect/>
          </a:stretch>
        </p:blipFill>
        <p:spPr>
          <a:xfrm>
            <a:off x="7351822" y="510658"/>
            <a:ext cx="1461285" cy="337007"/>
          </a:xfrm>
          <a:prstGeom prst="rect">
            <a:avLst/>
          </a:prstGeom>
        </p:spPr>
      </p:pic>
      <p:sp>
        <p:nvSpPr>
          <p:cNvPr id="2" name="Rounded Rectangle 12">
            <a:extLst>
              <a:ext uri="{FF2B5EF4-FFF2-40B4-BE49-F238E27FC236}">
                <a16:creationId xmlns:a16="http://schemas.microsoft.com/office/drawing/2014/main" id="{C767137E-7E24-A48E-ED96-17669139F8EB}"/>
              </a:ext>
            </a:extLst>
          </p:cNvPr>
          <p:cNvSpPr/>
          <p:nvPr/>
        </p:nvSpPr>
        <p:spPr>
          <a:xfrm rot="10800000">
            <a:off x="8138072" y="4266205"/>
            <a:ext cx="2730796" cy="1771641"/>
          </a:xfrm>
          <a:prstGeom prst="roundRect">
            <a:avLst>
              <a:gd name="adj" fmla="val 11844"/>
            </a:avLst>
          </a:prstGeom>
          <a:solidFill>
            <a:sysClr val="window" lastClr="FFFFFF"/>
          </a:solidFill>
          <a:ln w="15875" cap="flat" cmpd="sng" algn="ctr">
            <a:gradFill flip="none" rotWithShape="1">
              <a:gsLst>
                <a:gs pos="0">
                  <a:srgbClr val="8AB833"/>
                </a:gs>
                <a:gs pos="100000">
                  <a:sysClr val="window" lastClr="FFFFFF"/>
                </a:gs>
              </a:gsLst>
              <a:lin ang="5400000" scaled="0"/>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EG" sz="1800" b="0" i="0" u="none" strike="noStrike" kern="0" cap="none" spc="0" normalizeH="0" baseline="0" noProof="0">
              <a:ln>
                <a:noFill/>
              </a:ln>
              <a:solidFill>
                <a:prstClr val="white"/>
              </a:solidFill>
              <a:effectLst/>
              <a:uLnTx/>
              <a:uFillTx/>
              <a:latin typeface="Montserrat" pitchFamily="2" charset="77"/>
              <a:ea typeface="+mn-ea"/>
              <a:cs typeface="+mn-cs"/>
            </a:endParaRPr>
          </a:p>
        </p:txBody>
      </p:sp>
      <p:sp>
        <p:nvSpPr>
          <p:cNvPr id="5" name="Rounded Rectangle 12">
            <a:extLst>
              <a:ext uri="{FF2B5EF4-FFF2-40B4-BE49-F238E27FC236}">
                <a16:creationId xmlns:a16="http://schemas.microsoft.com/office/drawing/2014/main" id="{582D41F8-8B0E-91AF-8291-2903C67432DE}"/>
              </a:ext>
            </a:extLst>
          </p:cNvPr>
          <p:cNvSpPr/>
          <p:nvPr/>
        </p:nvSpPr>
        <p:spPr>
          <a:xfrm>
            <a:off x="8138072" y="1651588"/>
            <a:ext cx="2730796" cy="1771641"/>
          </a:xfrm>
          <a:prstGeom prst="roundRect">
            <a:avLst>
              <a:gd name="adj" fmla="val 11844"/>
            </a:avLst>
          </a:prstGeom>
          <a:solidFill>
            <a:sysClr val="window" lastClr="FFFFFF"/>
          </a:solidFill>
          <a:ln w="15875" cap="flat" cmpd="sng" algn="ctr">
            <a:gradFill flip="none" rotWithShape="1">
              <a:gsLst>
                <a:gs pos="0">
                  <a:srgbClr val="8AB833"/>
                </a:gs>
                <a:gs pos="100000">
                  <a:sysClr val="window" lastClr="FFFFFF"/>
                </a:gs>
              </a:gsLst>
              <a:lin ang="5400000" scaled="0"/>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EG" sz="1800" b="0" i="0" u="none" strike="noStrike" kern="0" cap="none" spc="0" normalizeH="0" baseline="0" noProof="0">
              <a:ln>
                <a:noFill/>
              </a:ln>
              <a:solidFill>
                <a:prstClr val="white"/>
              </a:solidFill>
              <a:effectLst/>
              <a:uLnTx/>
              <a:uFillTx/>
              <a:latin typeface="Montserrat" pitchFamily="2" charset="77"/>
              <a:ea typeface="+mn-ea"/>
              <a:cs typeface="+mn-cs"/>
            </a:endParaRPr>
          </a:p>
        </p:txBody>
      </p:sp>
      <p:grpSp>
        <p:nvGrpSpPr>
          <p:cNvPr id="6" name="Grupo 5">
            <a:extLst>
              <a:ext uri="{FF2B5EF4-FFF2-40B4-BE49-F238E27FC236}">
                <a16:creationId xmlns:a16="http://schemas.microsoft.com/office/drawing/2014/main" id="{7CAC3DD5-447A-742F-399D-B2DAD4164BCC}"/>
              </a:ext>
            </a:extLst>
          </p:cNvPr>
          <p:cNvGrpSpPr/>
          <p:nvPr/>
        </p:nvGrpSpPr>
        <p:grpSpPr>
          <a:xfrm>
            <a:off x="600892" y="2353347"/>
            <a:ext cx="10135570" cy="2920790"/>
            <a:chOff x="600892" y="2909404"/>
            <a:chExt cx="10135570" cy="2920790"/>
          </a:xfrm>
        </p:grpSpPr>
        <p:sp>
          <p:nvSpPr>
            <p:cNvPr id="7" name="Redondear rectángulo de esquina del mismo lado 5">
              <a:extLst>
                <a:ext uri="{FF2B5EF4-FFF2-40B4-BE49-F238E27FC236}">
                  <a16:creationId xmlns:a16="http://schemas.microsoft.com/office/drawing/2014/main" id="{50FC8F2B-CD02-5B0E-27BA-11E50556CF34}"/>
                </a:ext>
              </a:extLst>
            </p:cNvPr>
            <p:cNvSpPr/>
            <p:nvPr/>
          </p:nvSpPr>
          <p:spPr>
            <a:xfrm rot="16200000">
              <a:off x="2848863" y="2650253"/>
              <a:ext cx="931969" cy="5427912"/>
            </a:xfrm>
            <a:prstGeom prst="round2SameRect">
              <a:avLst>
                <a:gd name="adj1" fmla="val 50000"/>
                <a:gd name="adj2" fmla="val 0"/>
              </a:avLst>
            </a:prstGeom>
            <a:solidFill>
              <a:srgbClr val="8AB8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9" name="Redondear rectángulo de esquina del mismo lado 6">
              <a:extLst>
                <a:ext uri="{FF2B5EF4-FFF2-40B4-BE49-F238E27FC236}">
                  <a16:creationId xmlns:a16="http://schemas.microsoft.com/office/drawing/2014/main" id="{167A62C1-3ACA-719A-87FF-52B42449896F}"/>
                </a:ext>
              </a:extLst>
            </p:cNvPr>
            <p:cNvSpPr/>
            <p:nvPr/>
          </p:nvSpPr>
          <p:spPr>
            <a:xfrm rot="16200000">
              <a:off x="2848863" y="1652033"/>
              <a:ext cx="931969" cy="5427912"/>
            </a:xfrm>
            <a:prstGeom prst="round2SameRect">
              <a:avLst>
                <a:gd name="adj1" fmla="val 50000"/>
                <a:gd name="adj2" fmla="val 0"/>
              </a:avLst>
            </a:prstGeom>
            <a:solidFill>
              <a:srgbClr val="4AB5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2" name="Redondear rectángulo de esquina del mismo lado 7">
              <a:extLst>
                <a:ext uri="{FF2B5EF4-FFF2-40B4-BE49-F238E27FC236}">
                  <a16:creationId xmlns:a16="http://schemas.microsoft.com/office/drawing/2014/main" id="{323F9044-093C-C608-3D63-88EEF4FA8869}"/>
                </a:ext>
              </a:extLst>
            </p:cNvPr>
            <p:cNvSpPr/>
            <p:nvPr/>
          </p:nvSpPr>
          <p:spPr>
            <a:xfrm rot="16200000">
              <a:off x="2848863" y="661433"/>
              <a:ext cx="931969" cy="5427912"/>
            </a:xfrm>
            <a:prstGeom prst="round2SameRect">
              <a:avLst>
                <a:gd name="adj1" fmla="val 50000"/>
                <a:gd name="adj2" fmla="val 0"/>
              </a:avLst>
            </a:prstGeom>
            <a:solidFill>
              <a:srgbClr val="1D9A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14" name="Grupo 13">
              <a:extLst>
                <a:ext uri="{FF2B5EF4-FFF2-40B4-BE49-F238E27FC236}">
                  <a16:creationId xmlns:a16="http://schemas.microsoft.com/office/drawing/2014/main" id="{6C95D222-309E-E835-7128-7228D6FC6BAB}"/>
                </a:ext>
              </a:extLst>
            </p:cNvPr>
            <p:cNvGrpSpPr/>
            <p:nvPr/>
          </p:nvGrpSpPr>
          <p:grpSpPr>
            <a:xfrm>
              <a:off x="7414260" y="3849396"/>
              <a:ext cx="935985" cy="1040806"/>
              <a:chOff x="7502871" y="3733157"/>
              <a:chExt cx="778794" cy="1040806"/>
            </a:xfrm>
          </p:grpSpPr>
          <p:sp>
            <p:nvSpPr>
              <p:cNvPr id="19" name="Rectángulo 18">
                <a:extLst>
                  <a:ext uri="{FF2B5EF4-FFF2-40B4-BE49-F238E27FC236}">
                    <a16:creationId xmlns:a16="http://schemas.microsoft.com/office/drawing/2014/main" id="{553483FE-E837-E0E1-3542-4C2B215F8AD7}"/>
                  </a:ext>
                </a:extLst>
              </p:cNvPr>
              <p:cNvSpPr/>
              <p:nvPr/>
            </p:nvSpPr>
            <p:spPr>
              <a:xfrm>
                <a:off x="7502872" y="3733157"/>
                <a:ext cx="778793" cy="310407"/>
              </a:xfrm>
              <a:prstGeom prst="rect">
                <a:avLst/>
              </a:prstGeom>
              <a:solidFill>
                <a:srgbClr val="549E3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0" name="Rectángulo 19">
                <a:extLst>
                  <a:ext uri="{FF2B5EF4-FFF2-40B4-BE49-F238E27FC236}">
                    <a16:creationId xmlns:a16="http://schemas.microsoft.com/office/drawing/2014/main" id="{F26C06CA-E992-A349-3067-380B8DB3AE6A}"/>
                  </a:ext>
                </a:extLst>
              </p:cNvPr>
              <p:cNvSpPr/>
              <p:nvPr/>
            </p:nvSpPr>
            <p:spPr>
              <a:xfrm>
                <a:off x="7502871" y="4100250"/>
                <a:ext cx="722731" cy="310407"/>
              </a:xfrm>
              <a:prstGeom prst="rect">
                <a:avLst/>
              </a:prstGeom>
              <a:solidFill>
                <a:srgbClr val="4AB5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1" name="Rectángulo 20">
                <a:extLst>
                  <a:ext uri="{FF2B5EF4-FFF2-40B4-BE49-F238E27FC236}">
                    <a16:creationId xmlns:a16="http://schemas.microsoft.com/office/drawing/2014/main" id="{1ECC6DD3-72E7-0973-F7DC-D661E05A4AE0}"/>
                  </a:ext>
                </a:extLst>
              </p:cNvPr>
              <p:cNvSpPr/>
              <p:nvPr/>
            </p:nvSpPr>
            <p:spPr>
              <a:xfrm>
                <a:off x="7502871" y="4463556"/>
                <a:ext cx="778793" cy="310407"/>
              </a:xfrm>
              <a:prstGeom prst="rect">
                <a:avLst/>
              </a:prstGeom>
              <a:solidFill>
                <a:srgbClr val="8AB8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5" name="Elipse 14">
              <a:extLst>
                <a:ext uri="{FF2B5EF4-FFF2-40B4-BE49-F238E27FC236}">
                  <a16:creationId xmlns:a16="http://schemas.microsoft.com/office/drawing/2014/main" id="{FDA49A53-B5EF-2722-30C1-F8C73969A27D}"/>
                </a:ext>
              </a:extLst>
            </p:cNvPr>
            <p:cNvSpPr/>
            <p:nvPr/>
          </p:nvSpPr>
          <p:spPr>
            <a:xfrm>
              <a:off x="8281664" y="3142400"/>
              <a:ext cx="2454798" cy="2454798"/>
            </a:xfrm>
            <a:prstGeom prst="ellipse">
              <a:avLst/>
            </a:prstGeom>
            <a:solidFill>
              <a:sysClr val="window" lastClr="FFFFFF"/>
            </a:solidFill>
            <a:ln w="123825" cap="flat" cmpd="sng" algn="ctr">
              <a:gradFill>
                <a:gsLst>
                  <a:gs pos="0">
                    <a:srgbClr val="4AB5C4"/>
                  </a:gs>
                  <a:gs pos="100000">
                    <a:srgbClr val="8AB833"/>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6" name="Rectángulo 23">
              <a:extLst>
                <a:ext uri="{FF2B5EF4-FFF2-40B4-BE49-F238E27FC236}">
                  <a16:creationId xmlns:a16="http://schemas.microsoft.com/office/drawing/2014/main" id="{516C2245-9017-264E-F471-C35F59D5EEF1}"/>
                </a:ext>
              </a:extLst>
            </p:cNvPr>
            <p:cNvSpPr/>
            <p:nvPr/>
          </p:nvSpPr>
          <p:spPr>
            <a:xfrm>
              <a:off x="6028803" y="2911287"/>
              <a:ext cx="1391006" cy="1247206"/>
            </a:xfrm>
            <a:custGeom>
              <a:avLst/>
              <a:gdLst>
                <a:gd name="connsiteX0" fmla="*/ 0 w 1478903"/>
                <a:gd name="connsiteY0" fmla="*/ 0 h 1095976"/>
                <a:gd name="connsiteX1" fmla="*/ 1478903 w 1478903"/>
                <a:gd name="connsiteY1" fmla="*/ 0 h 1095976"/>
                <a:gd name="connsiteX2" fmla="*/ 1478903 w 1478903"/>
                <a:gd name="connsiteY2" fmla="*/ 1095976 h 1095976"/>
                <a:gd name="connsiteX3" fmla="*/ 0 w 1478903"/>
                <a:gd name="connsiteY3" fmla="*/ 1095976 h 1095976"/>
                <a:gd name="connsiteX4" fmla="*/ 0 w 1478903"/>
                <a:gd name="connsiteY4" fmla="*/ 0 h 1095976"/>
                <a:gd name="connsiteX0" fmla="*/ 0 w 1478903"/>
                <a:gd name="connsiteY0" fmla="*/ 0 h 1491681"/>
                <a:gd name="connsiteX1" fmla="*/ 1478903 w 1478903"/>
                <a:gd name="connsiteY1" fmla="*/ 0 h 1491681"/>
                <a:gd name="connsiteX2" fmla="*/ 1473555 w 1478903"/>
                <a:gd name="connsiteY2" fmla="*/ 1491681 h 1491681"/>
                <a:gd name="connsiteX3" fmla="*/ 0 w 1478903"/>
                <a:gd name="connsiteY3" fmla="*/ 1095976 h 1491681"/>
                <a:gd name="connsiteX4" fmla="*/ 0 w 1478903"/>
                <a:gd name="connsiteY4" fmla="*/ 0 h 1491681"/>
                <a:gd name="connsiteX0" fmla="*/ 0 w 1474069"/>
                <a:gd name="connsiteY0" fmla="*/ 0 h 1491681"/>
                <a:gd name="connsiteX1" fmla="*/ 1473556 w 1474069"/>
                <a:gd name="connsiteY1" fmla="*/ 1213852 h 1491681"/>
                <a:gd name="connsiteX2" fmla="*/ 1473555 w 1474069"/>
                <a:gd name="connsiteY2" fmla="*/ 1491681 h 1491681"/>
                <a:gd name="connsiteX3" fmla="*/ 0 w 1474069"/>
                <a:gd name="connsiteY3" fmla="*/ 1095976 h 1491681"/>
                <a:gd name="connsiteX4" fmla="*/ 0 w 1474069"/>
                <a:gd name="connsiteY4" fmla="*/ 0 h 1491681"/>
                <a:gd name="connsiteX0" fmla="*/ 0 w 1474069"/>
                <a:gd name="connsiteY0" fmla="*/ 0 h 1491681"/>
                <a:gd name="connsiteX1" fmla="*/ 1473556 w 1474069"/>
                <a:gd name="connsiteY1" fmla="*/ 1192463 h 1491681"/>
                <a:gd name="connsiteX2" fmla="*/ 1473555 w 1474069"/>
                <a:gd name="connsiteY2" fmla="*/ 1491681 h 1491681"/>
                <a:gd name="connsiteX3" fmla="*/ 0 w 1474069"/>
                <a:gd name="connsiteY3" fmla="*/ 1095976 h 1491681"/>
                <a:gd name="connsiteX4" fmla="*/ 0 w 1474069"/>
                <a:gd name="connsiteY4" fmla="*/ 0 h 1491681"/>
                <a:gd name="connsiteX0" fmla="*/ 0 w 1473556"/>
                <a:gd name="connsiteY0" fmla="*/ 0 h 1415481"/>
                <a:gd name="connsiteX1" fmla="*/ 1473556 w 1473556"/>
                <a:gd name="connsiteY1" fmla="*/ 1192463 h 1415481"/>
                <a:gd name="connsiteX2" fmla="*/ 1387830 w 1473556"/>
                <a:gd name="connsiteY2" fmla="*/ 1415481 h 1415481"/>
                <a:gd name="connsiteX3" fmla="*/ 0 w 1473556"/>
                <a:gd name="connsiteY3" fmla="*/ 1095976 h 1415481"/>
                <a:gd name="connsiteX4" fmla="*/ 0 w 1473556"/>
                <a:gd name="connsiteY4" fmla="*/ 0 h 1415481"/>
                <a:gd name="connsiteX0" fmla="*/ 0 w 1388045"/>
                <a:gd name="connsiteY0" fmla="*/ 0 h 1415481"/>
                <a:gd name="connsiteX1" fmla="*/ 1381481 w 1388045"/>
                <a:gd name="connsiteY1" fmla="*/ 1106738 h 1415481"/>
                <a:gd name="connsiteX2" fmla="*/ 1387830 w 1388045"/>
                <a:gd name="connsiteY2" fmla="*/ 1415481 h 1415481"/>
                <a:gd name="connsiteX3" fmla="*/ 0 w 1388045"/>
                <a:gd name="connsiteY3" fmla="*/ 1095976 h 1415481"/>
                <a:gd name="connsiteX4" fmla="*/ 0 w 1388045"/>
                <a:gd name="connsiteY4" fmla="*/ 0 h 1415481"/>
                <a:gd name="connsiteX0" fmla="*/ 0 w 1388045"/>
                <a:gd name="connsiteY0" fmla="*/ 0 h 1247206"/>
                <a:gd name="connsiteX1" fmla="*/ 1381481 w 1388045"/>
                <a:gd name="connsiteY1" fmla="*/ 938463 h 1247206"/>
                <a:gd name="connsiteX2" fmla="*/ 1387830 w 1388045"/>
                <a:gd name="connsiteY2" fmla="*/ 1247206 h 1247206"/>
                <a:gd name="connsiteX3" fmla="*/ 0 w 1388045"/>
                <a:gd name="connsiteY3" fmla="*/ 927701 h 1247206"/>
                <a:gd name="connsiteX4" fmla="*/ 0 w 1388045"/>
                <a:gd name="connsiteY4" fmla="*/ 0 h 1247206"/>
                <a:gd name="connsiteX0" fmla="*/ 0 w 1391006"/>
                <a:gd name="connsiteY0" fmla="*/ 0 h 1247206"/>
                <a:gd name="connsiteX1" fmla="*/ 1391006 w 1391006"/>
                <a:gd name="connsiteY1" fmla="*/ 941638 h 1247206"/>
                <a:gd name="connsiteX2" fmla="*/ 1387830 w 1391006"/>
                <a:gd name="connsiteY2" fmla="*/ 1247206 h 1247206"/>
                <a:gd name="connsiteX3" fmla="*/ 0 w 1391006"/>
                <a:gd name="connsiteY3" fmla="*/ 927701 h 1247206"/>
                <a:gd name="connsiteX4" fmla="*/ 0 w 1391006"/>
                <a:gd name="connsiteY4" fmla="*/ 0 h 124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006" h="1247206">
                  <a:moveTo>
                    <a:pt x="0" y="0"/>
                  </a:moveTo>
                  <a:lnTo>
                    <a:pt x="1391006" y="941638"/>
                  </a:lnTo>
                  <a:cubicBezTo>
                    <a:pt x="1389223" y="1438865"/>
                    <a:pt x="1389613" y="749979"/>
                    <a:pt x="1387830" y="1247206"/>
                  </a:cubicBezTo>
                  <a:lnTo>
                    <a:pt x="0" y="927701"/>
                  </a:lnTo>
                  <a:lnTo>
                    <a:pt x="0" y="0"/>
                  </a:lnTo>
                  <a:close/>
                </a:path>
              </a:pathLst>
            </a:custGeom>
            <a:solidFill>
              <a:srgbClr val="549E39">
                <a:alpha val="6306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7" name="Rectángulo 23">
              <a:extLst>
                <a:ext uri="{FF2B5EF4-FFF2-40B4-BE49-F238E27FC236}">
                  <a16:creationId xmlns:a16="http://schemas.microsoft.com/office/drawing/2014/main" id="{4338E10E-72A8-AFCB-350E-A7D5944FBE45}"/>
                </a:ext>
              </a:extLst>
            </p:cNvPr>
            <p:cNvSpPr/>
            <p:nvPr/>
          </p:nvSpPr>
          <p:spPr>
            <a:xfrm>
              <a:off x="6028801" y="3903271"/>
              <a:ext cx="1385169" cy="928704"/>
            </a:xfrm>
            <a:custGeom>
              <a:avLst/>
              <a:gdLst>
                <a:gd name="connsiteX0" fmla="*/ 0 w 1478903"/>
                <a:gd name="connsiteY0" fmla="*/ 0 h 1095976"/>
                <a:gd name="connsiteX1" fmla="*/ 1478903 w 1478903"/>
                <a:gd name="connsiteY1" fmla="*/ 0 h 1095976"/>
                <a:gd name="connsiteX2" fmla="*/ 1478903 w 1478903"/>
                <a:gd name="connsiteY2" fmla="*/ 1095976 h 1095976"/>
                <a:gd name="connsiteX3" fmla="*/ 0 w 1478903"/>
                <a:gd name="connsiteY3" fmla="*/ 1095976 h 1095976"/>
                <a:gd name="connsiteX4" fmla="*/ 0 w 1478903"/>
                <a:gd name="connsiteY4" fmla="*/ 0 h 1095976"/>
                <a:gd name="connsiteX0" fmla="*/ 0 w 1478903"/>
                <a:gd name="connsiteY0" fmla="*/ 0 h 1491681"/>
                <a:gd name="connsiteX1" fmla="*/ 1478903 w 1478903"/>
                <a:gd name="connsiteY1" fmla="*/ 0 h 1491681"/>
                <a:gd name="connsiteX2" fmla="*/ 1473555 w 1478903"/>
                <a:gd name="connsiteY2" fmla="*/ 1491681 h 1491681"/>
                <a:gd name="connsiteX3" fmla="*/ 0 w 1478903"/>
                <a:gd name="connsiteY3" fmla="*/ 1095976 h 1491681"/>
                <a:gd name="connsiteX4" fmla="*/ 0 w 1478903"/>
                <a:gd name="connsiteY4" fmla="*/ 0 h 1491681"/>
                <a:gd name="connsiteX0" fmla="*/ 0 w 1474069"/>
                <a:gd name="connsiteY0" fmla="*/ 0 h 1491681"/>
                <a:gd name="connsiteX1" fmla="*/ 1473556 w 1474069"/>
                <a:gd name="connsiteY1" fmla="*/ 1213852 h 1491681"/>
                <a:gd name="connsiteX2" fmla="*/ 1473555 w 1474069"/>
                <a:gd name="connsiteY2" fmla="*/ 1491681 h 1491681"/>
                <a:gd name="connsiteX3" fmla="*/ 0 w 1474069"/>
                <a:gd name="connsiteY3" fmla="*/ 1095976 h 1491681"/>
                <a:gd name="connsiteX4" fmla="*/ 0 w 1474069"/>
                <a:gd name="connsiteY4" fmla="*/ 0 h 1491681"/>
                <a:gd name="connsiteX0" fmla="*/ 0 w 1474069"/>
                <a:gd name="connsiteY0" fmla="*/ 0 h 1876692"/>
                <a:gd name="connsiteX1" fmla="*/ 1473556 w 1474069"/>
                <a:gd name="connsiteY1" fmla="*/ 1213852 h 1876692"/>
                <a:gd name="connsiteX2" fmla="*/ 1473555 w 1474069"/>
                <a:gd name="connsiteY2" fmla="*/ 1491681 h 1876692"/>
                <a:gd name="connsiteX3" fmla="*/ 0 w 1474069"/>
                <a:gd name="connsiteY3" fmla="*/ 1876692 h 1876692"/>
                <a:gd name="connsiteX4" fmla="*/ 0 w 1474069"/>
                <a:gd name="connsiteY4" fmla="*/ 0 h 1876692"/>
                <a:gd name="connsiteX0" fmla="*/ 0 w 1474069"/>
                <a:gd name="connsiteY0" fmla="*/ 0 h 1090629"/>
                <a:gd name="connsiteX1" fmla="*/ 1473556 w 1474069"/>
                <a:gd name="connsiteY1" fmla="*/ 427789 h 1090629"/>
                <a:gd name="connsiteX2" fmla="*/ 1473555 w 1474069"/>
                <a:gd name="connsiteY2" fmla="*/ 705618 h 1090629"/>
                <a:gd name="connsiteX3" fmla="*/ 0 w 1474069"/>
                <a:gd name="connsiteY3" fmla="*/ 1090629 h 1090629"/>
                <a:gd name="connsiteX4" fmla="*/ 0 w 1474069"/>
                <a:gd name="connsiteY4" fmla="*/ 0 h 1090629"/>
                <a:gd name="connsiteX0" fmla="*/ 0 w 1474069"/>
                <a:gd name="connsiteY0" fmla="*/ 0 h 1090629"/>
                <a:gd name="connsiteX1" fmla="*/ 1473556 w 1474069"/>
                <a:gd name="connsiteY1" fmla="*/ 395704 h 1090629"/>
                <a:gd name="connsiteX2" fmla="*/ 1473555 w 1474069"/>
                <a:gd name="connsiteY2" fmla="*/ 705618 h 1090629"/>
                <a:gd name="connsiteX3" fmla="*/ 0 w 1474069"/>
                <a:gd name="connsiteY3" fmla="*/ 1090629 h 1090629"/>
                <a:gd name="connsiteX4" fmla="*/ 0 w 1474069"/>
                <a:gd name="connsiteY4" fmla="*/ 0 h 1090629"/>
                <a:gd name="connsiteX0" fmla="*/ 0 w 1473556"/>
                <a:gd name="connsiteY0" fmla="*/ 0 h 1090629"/>
                <a:gd name="connsiteX1" fmla="*/ 1473556 w 1473556"/>
                <a:gd name="connsiteY1" fmla="*/ 395704 h 1090629"/>
                <a:gd name="connsiteX2" fmla="*/ 1384655 w 1473556"/>
                <a:gd name="connsiteY2" fmla="*/ 781818 h 1090629"/>
                <a:gd name="connsiteX3" fmla="*/ 0 w 1473556"/>
                <a:gd name="connsiteY3" fmla="*/ 1090629 h 1090629"/>
                <a:gd name="connsiteX4" fmla="*/ 0 w 1473556"/>
                <a:gd name="connsiteY4" fmla="*/ 0 h 1090629"/>
                <a:gd name="connsiteX0" fmla="*/ 0 w 1385169"/>
                <a:gd name="connsiteY0" fmla="*/ 0 h 1090629"/>
                <a:gd name="connsiteX1" fmla="*/ 1384656 w 1385169"/>
                <a:gd name="connsiteY1" fmla="*/ 475079 h 1090629"/>
                <a:gd name="connsiteX2" fmla="*/ 1384655 w 1385169"/>
                <a:gd name="connsiteY2" fmla="*/ 781818 h 1090629"/>
                <a:gd name="connsiteX3" fmla="*/ 0 w 1385169"/>
                <a:gd name="connsiteY3" fmla="*/ 1090629 h 1090629"/>
                <a:gd name="connsiteX4" fmla="*/ 0 w 1385169"/>
                <a:gd name="connsiteY4" fmla="*/ 0 h 1090629"/>
                <a:gd name="connsiteX0" fmla="*/ 0 w 1385169"/>
                <a:gd name="connsiteY0" fmla="*/ 0 h 928704"/>
                <a:gd name="connsiteX1" fmla="*/ 1384656 w 1385169"/>
                <a:gd name="connsiteY1" fmla="*/ 313154 h 928704"/>
                <a:gd name="connsiteX2" fmla="*/ 1384655 w 1385169"/>
                <a:gd name="connsiteY2" fmla="*/ 619893 h 928704"/>
                <a:gd name="connsiteX3" fmla="*/ 0 w 1385169"/>
                <a:gd name="connsiteY3" fmla="*/ 928704 h 928704"/>
                <a:gd name="connsiteX4" fmla="*/ 0 w 1385169"/>
                <a:gd name="connsiteY4" fmla="*/ 0 h 928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69" h="928704">
                  <a:moveTo>
                    <a:pt x="0" y="0"/>
                  </a:moveTo>
                  <a:lnTo>
                    <a:pt x="1384656" y="313154"/>
                  </a:lnTo>
                  <a:cubicBezTo>
                    <a:pt x="1382873" y="810381"/>
                    <a:pt x="1386438" y="122666"/>
                    <a:pt x="1384655" y="619893"/>
                  </a:cubicBezTo>
                  <a:lnTo>
                    <a:pt x="0" y="928704"/>
                  </a:lnTo>
                  <a:lnTo>
                    <a:pt x="0" y="0"/>
                  </a:lnTo>
                  <a:close/>
                </a:path>
              </a:pathLst>
            </a:custGeom>
            <a:solidFill>
              <a:srgbClr val="4AB5C4">
                <a:alpha val="6306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8" name="Rectángulo 23">
              <a:extLst>
                <a:ext uri="{FF2B5EF4-FFF2-40B4-BE49-F238E27FC236}">
                  <a16:creationId xmlns:a16="http://schemas.microsoft.com/office/drawing/2014/main" id="{F137E267-4528-E0C6-59CE-66E0028F3E54}"/>
                </a:ext>
              </a:extLst>
            </p:cNvPr>
            <p:cNvSpPr/>
            <p:nvPr/>
          </p:nvSpPr>
          <p:spPr>
            <a:xfrm>
              <a:off x="6028802" y="4581072"/>
              <a:ext cx="1388648" cy="1249122"/>
            </a:xfrm>
            <a:custGeom>
              <a:avLst/>
              <a:gdLst>
                <a:gd name="connsiteX0" fmla="*/ 0 w 1478903"/>
                <a:gd name="connsiteY0" fmla="*/ 0 h 1095976"/>
                <a:gd name="connsiteX1" fmla="*/ 1478903 w 1478903"/>
                <a:gd name="connsiteY1" fmla="*/ 0 h 1095976"/>
                <a:gd name="connsiteX2" fmla="*/ 1478903 w 1478903"/>
                <a:gd name="connsiteY2" fmla="*/ 1095976 h 1095976"/>
                <a:gd name="connsiteX3" fmla="*/ 0 w 1478903"/>
                <a:gd name="connsiteY3" fmla="*/ 1095976 h 1095976"/>
                <a:gd name="connsiteX4" fmla="*/ 0 w 1478903"/>
                <a:gd name="connsiteY4" fmla="*/ 0 h 1095976"/>
                <a:gd name="connsiteX0" fmla="*/ 0 w 1478903"/>
                <a:gd name="connsiteY0" fmla="*/ 0 h 1491681"/>
                <a:gd name="connsiteX1" fmla="*/ 1478903 w 1478903"/>
                <a:gd name="connsiteY1" fmla="*/ 0 h 1491681"/>
                <a:gd name="connsiteX2" fmla="*/ 1473555 w 1478903"/>
                <a:gd name="connsiteY2" fmla="*/ 1491681 h 1491681"/>
                <a:gd name="connsiteX3" fmla="*/ 0 w 1478903"/>
                <a:gd name="connsiteY3" fmla="*/ 1095976 h 1491681"/>
                <a:gd name="connsiteX4" fmla="*/ 0 w 1478903"/>
                <a:gd name="connsiteY4" fmla="*/ 0 h 1491681"/>
                <a:gd name="connsiteX0" fmla="*/ 0 w 1474069"/>
                <a:gd name="connsiteY0" fmla="*/ 0 h 1491681"/>
                <a:gd name="connsiteX1" fmla="*/ 1473556 w 1474069"/>
                <a:gd name="connsiteY1" fmla="*/ 1213852 h 1491681"/>
                <a:gd name="connsiteX2" fmla="*/ 1473555 w 1474069"/>
                <a:gd name="connsiteY2" fmla="*/ 1491681 h 1491681"/>
                <a:gd name="connsiteX3" fmla="*/ 0 w 1474069"/>
                <a:gd name="connsiteY3" fmla="*/ 1095976 h 1491681"/>
                <a:gd name="connsiteX4" fmla="*/ 0 w 1474069"/>
                <a:gd name="connsiteY4" fmla="*/ 0 h 1491681"/>
                <a:gd name="connsiteX0" fmla="*/ 0 w 1474069"/>
                <a:gd name="connsiteY0" fmla="*/ 0 h 1876692"/>
                <a:gd name="connsiteX1" fmla="*/ 1473556 w 1474069"/>
                <a:gd name="connsiteY1" fmla="*/ 1213852 h 1876692"/>
                <a:gd name="connsiteX2" fmla="*/ 1473555 w 1474069"/>
                <a:gd name="connsiteY2" fmla="*/ 1491681 h 1876692"/>
                <a:gd name="connsiteX3" fmla="*/ 0 w 1474069"/>
                <a:gd name="connsiteY3" fmla="*/ 1876692 h 1876692"/>
                <a:gd name="connsiteX4" fmla="*/ 0 w 1474069"/>
                <a:gd name="connsiteY4" fmla="*/ 0 h 1876692"/>
                <a:gd name="connsiteX0" fmla="*/ 0 w 1474069"/>
                <a:gd name="connsiteY0" fmla="*/ 0 h 1090629"/>
                <a:gd name="connsiteX1" fmla="*/ 1473556 w 1474069"/>
                <a:gd name="connsiteY1" fmla="*/ 427789 h 1090629"/>
                <a:gd name="connsiteX2" fmla="*/ 1473555 w 1474069"/>
                <a:gd name="connsiteY2" fmla="*/ 705618 h 1090629"/>
                <a:gd name="connsiteX3" fmla="*/ 0 w 1474069"/>
                <a:gd name="connsiteY3" fmla="*/ 1090629 h 1090629"/>
                <a:gd name="connsiteX4" fmla="*/ 0 w 1474069"/>
                <a:gd name="connsiteY4" fmla="*/ 0 h 1090629"/>
                <a:gd name="connsiteX0" fmla="*/ 0 w 1474069"/>
                <a:gd name="connsiteY0" fmla="*/ 0 h 1090629"/>
                <a:gd name="connsiteX1" fmla="*/ 1473556 w 1474069"/>
                <a:gd name="connsiteY1" fmla="*/ 395704 h 1090629"/>
                <a:gd name="connsiteX2" fmla="*/ 1473555 w 1474069"/>
                <a:gd name="connsiteY2" fmla="*/ 705618 h 1090629"/>
                <a:gd name="connsiteX3" fmla="*/ 0 w 1474069"/>
                <a:gd name="connsiteY3" fmla="*/ 1090629 h 1090629"/>
                <a:gd name="connsiteX4" fmla="*/ 0 w 1474069"/>
                <a:gd name="connsiteY4" fmla="*/ 0 h 1090629"/>
                <a:gd name="connsiteX0" fmla="*/ 0 w 1474069"/>
                <a:gd name="connsiteY0" fmla="*/ 0 h 1876692"/>
                <a:gd name="connsiteX1" fmla="*/ 1473556 w 1474069"/>
                <a:gd name="connsiteY1" fmla="*/ 395704 h 1876692"/>
                <a:gd name="connsiteX2" fmla="*/ 1473555 w 1474069"/>
                <a:gd name="connsiteY2" fmla="*/ 705618 h 1876692"/>
                <a:gd name="connsiteX3" fmla="*/ 0 w 1474069"/>
                <a:gd name="connsiteY3" fmla="*/ 1876692 h 1876692"/>
                <a:gd name="connsiteX4" fmla="*/ 0 w 1474069"/>
                <a:gd name="connsiteY4" fmla="*/ 0 h 1876692"/>
                <a:gd name="connsiteX0" fmla="*/ 0 w 1474069"/>
                <a:gd name="connsiteY0" fmla="*/ 401054 h 1480988"/>
                <a:gd name="connsiteX1" fmla="*/ 1473556 w 1474069"/>
                <a:gd name="connsiteY1" fmla="*/ 0 h 1480988"/>
                <a:gd name="connsiteX2" fmla="*/ 1473555 w 1474069"/>
                <a:gd name="connsiteY2" fmla="*/ 309914 h 1480988"/>
                <a:gd name="connsiteX3" fmla="*/ 0 w 1474069"/>
                <a:gd name="connsiteY3" fmla="*/ 1480988 h 1480988"/>
                <a:gd name="connsiteX4" fmla="*/ 0 w 1474069"/>
                <a:gd name="connsiteY4" fmla="*/ 401054 h 1480988"/>
                <a:gd name="connsiteX0" fmla="*/ 0 w 1474069"/>
                <a:gd name="connsiteY0" fmla="*/ 446774 h 1480988"/>
                <a:gd name="connsiteX1" fmla="*/ 1473556 w 1474069"/>
                <a:gd name="connsiteY1" fmla="*/ 0 h 1480988"/>
                <a:gd name="connsiteX2" fmla="*/ 1473555 w 1474069"/>
                <a:gd name="connsiteY2" fmla="*/ 309914 h 1480988"/>
                <a:gd name="connsiteX3" fmla="*/ 0 w 1474069"/>
                <a:gd name="connsiteY3" fmla="*/ 1480988 h 1480988"/>
                <a:gd name="connsiteX4" fmla="*/ 0 w 1474069"/>
                <a:gd name="connsiteY4" fmla="*/ 446774 h 1480988"/>
                <a:gd name="connsiteX0" fmla="*/ 0 w 1474069"/>
                <a:gd name="connsiteY0" fmla="*/ 446774 h 1373219"/>
                <a:gd name="connsiteX1" fmla="*/ 1473556 w 1474069"/>
                <a:gd name="connsiteY1" fmla="*/ 0 h 1373219"/>
                <a:gd name="connsiteX2" fmla="*/ 1473555 w 1474069"/>
                <a:gd name="connsiteY2" fmla="*/ 309914 h 1373219"/>
                <a:gd name="connsiteX3" fmla="*/ 0 w 1474069"/>
                <a:gd name="connsiteY3" fmla="*/ 1373219 h 1373219"/>
                <a:gd name="connsiteX4" fmla="*/ 0 w 1474069"/>
                <a:gd name="connsiteY4" fmla="*/ 446774 h 1373219"/>
                <a:gd name="connsiteX0" fmla="*/ 0 w 1473556"/>
                <a:gd name="connsiteY0" fmla="*/ 446774 h 1373219"/>
                <a:gd name="connsiteX1" fmla="*/ 1473556 w 1473556"/>
                <a:gd name="connsiteY1" fmla="*/ 0 h 1373219"/>
                <a:gd name="connsiteX2" fmla="*/ 1385381 w 1473556"/>
                <a:gd name="connsiteY2" fmla="*/ 420948 h 1373219"/>
                <a:gd name="connsiteX3" fmla="*/ 0 w 1473556"/>
                <a:gd name="connsiteY3" fmla="*/ 1373219 h 1373219"/>
                <a:gd name="connsiteX4" fmla="*/ 0 w 1473556"/>
                <a:gd name="connsiteY4" fmla="*/ 446774 h 1373219"/>
                <a:gd name="connsiteX0" fmla="*/ 0 w 1388648"/>
                <a:gd name="connsiteY0" fmla="*/ 322677 h 1249122"/>
                <a:gd name="connsiteX1" fmla="*/ 1388648 w 1388648"/>
                <a:gd name="connsiteY1" fmla="*/ 0 h 1249122"/>
                <a:gd name="connsiteX2" fmla="*/ 1385381 w 1388648"/>
                <a:gd name="connsiteY2" fmla="*/ 296851 h 1249122"/>
                <a:gd name="connsiteX3" fmla="*/ 0 w 1388648"/>
                <a:gd name="connsiteY3" fmla="*/ 1249122 h 1249122"/>
                <a:gd name="connsiteX4" fmla="*/ 0 w 1388648"/>
                <a:gd name="connsiteY4" fmla="*/ 322677 h 1249122"/>
                <a:gd name="connsiteX0" fmla="*/ 0 w 1388648"/>
                <a:gd name="connsiteY0" fmla="*/ 316146 h 1249122"/>
                <a:gd name="connsiteX1" fmla="*/ 1388648 w 1388648"/>
                <a:gd name="connsiteY1" fmla="*/ 0 h 1249122"/>
                <a:gd name="connsiteX2" fmla="*/ 1385381 w 1388648"/>
                <a:gd name="connsiteY2" fmla="*/ 296851 h 1249122"/>
                <a:gd name="connsiteX3" fmla="*/ 0 w 1388648"/>
                <a:gd name="connsiteY3" fmla="*/ 1249122 h 1249122"/>
                <a:gd name="connsiteX4" fmla="*/ 0 w 1388648"/>
                <a:gd name="connsiteY4" fmla="*/ 316146 h 1249122"/>
                <a:gd name="connsiteX0" fmla="*/ 0 w 1388648"/>
                <a:gd name="connsiteY0" fmla="*/ 316146 h 1249122"/>
                <a:gd name="connsiteX1" fmla="*/ 1388648 w 1388648"/>
                <a:gd name="connsiteY1" fmla="*/ 0 h 1249122"/>
                <a:gd name="connsiteX2" fmla="*/ 1385381 w 1388648"/>
                <a:gd name="connsiteY2" fmla="*/ 309551 h 1249122"/>
                <a:gd name="connsiteX3" fmla="*/ 0 w 1388648"/>
                <a:gd name="connsiteY3" fmla="*/ 1249122 h 1249122"/>
                <a:gd name="connsiteX4" fmla="*/ 0 w 1388648"/>
                <a:gd name="connsiteY4" fmla="*/ 316146 h 124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648" h="1249122">
                  <a:moveTo>
                    <a:pt x="0" y="316146"/>
                  </a:moveTo>
                  <a:lnTo>
                    <a:pt x="1388648" y="0"/>
                  </a:lnTo>
                  <a:cubicBezTo>
                    <a:pt x="1386865" y="497227"/>
                    <a:pt x="1387164" y="-187676"/>
                    <a:pt x="1385381" y="309551"/>
                  </a:cubicBezTo>
                  <a:lnTo>
                    <a:pt x="0" y="1249122"/>
                  </a:lnTo>
                  <a:lnTo>
                    <a:pt x="0" y="316146"/>
                  </a:lnTo>
                  <a:close/>
                </a:path>
              </a:pathLst>
            </a:custGeom>
            <a:solidFill>
              <a:srgbClr val="8AB833">
                <a:alpha val="6306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sp>
        <p:nvSpPr>
          <p:cNvPr id="22" name="CuadroTexto 21">
            <a:extLst>
              <a:ext uri="{FF2B5EF4-FFF2-40B4-BE49-F238E27FC236}">
                <a16:creationId xmlns:a16="http://schemas.microsoft.com/office/drawing/2014/main" id="{94BC5A60-DBAF-0F67-0A49-EABB8BE7597A}"/>
              </a:ext>
            </a:extLst>
          </p:cNvPr>
          <p:cNvSpPr txBox="1"/>
          <p:nvPr/>
        </p:nvSpPr>
        <p:spPr>
          <a:xfrm>
            <a:off x="8416954" y="5215686"/>
            <a:ext cx="2162655" cy="707886"/>
          </a:xfrm>
          <a:prstGeom prst="rect">
            <a:avLst/>
          </a:prstGeom>
          <a:noFill/>
        </p:spPr>
        <p:txBody>
          <a:bodyPr wrap="square">
            <a:spAutoFit/>
          </a:bodyPr>
          <a:lstStyle/>
          <a:p>
            <a:pPr algn="ctr" defTabSz="914400"/>
            <a:r>
              <a:rPr lang="en-GB" sz="2000" dirty="0">
                <a:solidFill>
                  <a:prstClr val="black">
                    <a:lumMod val="75000"/>
                    <a:lumOff val="25000"/>
                  </a:prstClr>
                </a:solidFill>
                <a:latin typeface="Arial" panose="020B0604020202020204" pitchFamily="34" charset="0"/>
                <a:cs typeface="Arial" panose="020B0604020202020204" pitchFamily="34" charset="0"/>
              </a:rPr>
              <a:t>Reducing waste &amp; pollution</a:t>
            </a:r>
          </a:p>
        </p:txBody>
      </p:sp>
      <p:sp>
        <p:nvSpPr>
          <p:cNvPr id="23" name="TextBox 17">
            <a:extLst>
              <a:ext uri="{FF2B5EF4-FFF2-40B4-BE49-F238E27FC236}">
                <a16:creationId xmlns:a16="http://schemas.microsoft.com/office/drawing/2014/main" id="{A900E6CF-E6AA-649D-B6D7-758DF9C31365}"/>
              </a:ext>
            </a:extLst>
          </p:cNvPr>
          <p:cNvSpPr txBox="1"/>
          <p:nvPr/>
        </p:nvSpPr>
        <p:spPr>
          <a:xfrm>
            <a:off x="1079011" y="4579476"/>
            <a:ext cx="4516556" cy="461665"/>
          </a:xfrm>
          <a:prstGeom prst="rect">
            <a:avLst/>
          </a:prstGeom>
          <a:noFill/>
        </p:spPr>
        <p:txBody>
          <a:bodyPr wrap="square" rtlCol="0">
            <a:spAutoFit/>
          </a:bodyPr>
          <a:lstStyle/>
          <a:p>
            <a:pPr algn="ctr" defTabSz="914400"/>
            <a:r>
              <a:rPr lang="es-ES" sz="2400" dirty="0">
                <a:solidFill>
                  <a:prstClr val="white"/>
                </a:solidFill>
                <a:latin typeface="Arial" panose="020B0604020202020204" pitchFamily="34" charset="0"/>
                <a:cs typeface="Arial" panose="020B0604020202020204" pitchFamily="34" charset="0"/>
              </a:rPr>
              <a:t>Green </a:t>
            </a:r>
            <a:r>
              <a:rPr lang="es-ES" sz="2400" dirty="0" err="1">
                <a:solidFill>
                  <a:prstClr val="white"/>
                </a:solidFill>
                <a:latin typeface="Arial" panose="020B0604020202020204" pitchFamily="34" charset="0"/>
                <a:cs typeface="Arial" panose="020B0604020202020204" pitchFamily="34" charset="0"/>
              </a:rPr>
              <a:t>hydrogen</a:t>
            </a:r>
            <a:r>
              <a:rPr lang="es-ES" sz="2400" dirty="0">
                <a:solidFill>
                  <a:prstClr val="white"/>
                </a:solidFill>
                <a:latin typeface="Arial" panose="020B0604020202020204" pitchFamily="34" charset="0"/>
                <a:cs typeface="Arial" panose="020B0604020202020204" pitchFamily="34" charset="0"/>
              </a:rPr>
              <a:t> &amp; RE </a:t>
            </a:r>
            <a:r>
              <a:rPr lang="es-ES" sz="2400" dirty="0" err="1">
                <a:solidFill>
                  <a:prstClr val="white"/>
                </a:solidFill>
                <a:latin typeface="Arial" panose="020B0604020202020204" pitchFamily="34" charset="0"/>
                <a:cs typeface="Arial" panose="020B0604020202020204" pitchFamily="34" charset="0"/>
              </a:rPr>
              <a:t>storage</a:t>
            </a:r>
            <a:endParaRPr lang="en-GB" sz="2400" dirty="0">
              <a:solidFill>
                <a:prstClr val="white"/>
              </a:solidFill>
              <a:latin typeface="Arial" panose="020B0604020202020204" pitchFamily="34" charset="0"/>
              <a:cs typeface="Arial" panose="020B0604020202020204" pitchFamily="34" charset="0"/>
            </a:endParaRPr>
          </a:p>
        </p:txBody>
      </p:sp>
      <p:sp>
        <p:nvSpPr>
          <p:cNvPr id="24" name="TextBox 17">
            <a:extLst>
              <a:ext uri="{FF2B5EF4-FFF2-40B4-BE49-F238E27FC236}">
                <a16:creationId xmlns:a16="http://schemas.microsoft.com/office/drawing/2014/main" id="{BCA71292-E8CA-DE65-A99A-4A08FB72D876}"/>
              </a:ext>
            </a:extLst>
          </p:cNvPr>
          <p:cNvSpPr txBox="1"/>
          <p:nvPr/>
        </p:nvSpPr>
        <p:spPr>
          <a:xfrm>
            <a:off x="8457182" y="2976998"/>
            <a:ext cx="2122427" cy="1569660"/>
          </a:xfrm>
          <a:prstGeom prst="rect">
            <a:avLst/>
          </a:prstGeom>
          <a:noFill/>
        </p:spPr>
        <p:txBody>
          <a:bodyPr wrap="square" rtlCol="0">
            <a:spAutoFit/>
          </a:bodyPr>
          <a:lstStyle/>
          <a:p>
            <a:pPr algn="ctr" defTabSz="914400"/>
            <a:r>
              <a:rPr lang="es-ES" sz="3200" dirty="0">
                <a:solidFill>
                  <a:prstClr val="black">
                    <a:lumMod val="65000"/>
                    <a:lumOff val="35000"/>
                  </a:prstClr>
                </a:solidFill>
                <a:latin typeface="Arial" panose="020B0604020202020204" pitchFamily="34" charset="0"/>
                <a:cs typeface="Arial" panose="020B0604020202020204" pitchFamily="34" charset="0"/>
              </a:rPr>
              <a:t>Eco-industrial </a:t>
            </a:r>
            <a:r>
              <a:rPr lang="es-ES" sz="3200" dirty="0" err="1">
                <a:solidFill>
                  <a:prstClr val="black">
                    <a:lumMod val="65000"/>
                    <a:lumOff val="35000"/>
                  </a:prstClr>
                </a:solidFill>
                <a:latin typeface="Arial" panose="020B0604020202020204" pitchFamily="34" charset="0"/>
                <a:cs typeface="Arial" panose="020B0604020202020204" pitchFamily="34" charset="0"/>
              </a:rPr>
              <a:t>parks</a:t>
            </a:r>
            <a:endParaRPr lang="en-GB" sz="32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25" name="TextBox 17">
            <a:extLst>
              <a:ext uri="{FF2B5EF4-FFF2-40B4-BE49-F238E27FC236}">
                <a16:creationId xmlns:a16="http://schemas.microsoft.com/office/drawing/2014/main" id="{002513AA-DDB2-311B-6043-1A93C1B084E7}"/>
              </a:ext>
            </a:extLst>
          </p:cNvPr>
          <p:cNvSpPr txBox="1"/>
          <p:nvPr/>
        </p:nvSpPr>
        <p:spPr>
          <a:xfrm>
            <a:off x="1079011" y="3577334"/>
            <a:ext cx="4516556" cy="461665"/>
          </a:xfrm>
          <a:prstGeom prst="rect">
            <a:avLst/>
          </a:prstGeom>
          <a:noFill/>
        </p:spPr>
        <p:txBody>
          <a:bodyPr wrap="square" rtlCol="0">
            <a:spAutoFit/>
          </a:bodyPr>
          <a:lstStyle/>
          <a:p>
            <a:pPr algn="ctr" defTabSz="914400"/>
            <a:r>
              <a:rPr lang="es-ES" sz="2400" dirty="0" err="1">
                <a:solidFill>
                  <a:prstClr val="white"/>
                </a:solidFill>
                <a:latin typeface="Arial" panose="020B0604020202020204" pitchFamily="34" charset="0"/>
                <a:cs typeface="Arial" panose="020B0604020202020204" pitchFamily="34" charset="0"/>
              </a:rPr>
              <a:t>Financial</a:t>
            </a:r>
            <a:r>
              <a:rPr lang="es-ES" sz="2400" dirty="0">
                <a:solidFill>
                  <a:prstClr val="white"/>
                </a:solidFill>
                <a:latin typeface="Arial" panose="020B0604020202020204" pitchFamily="34" charset="0"/>
                <a:cs typeface="Arial" panose="020B0604020202020204" pitchFamily="34" charset="0"/>
              </a:rPr>
              <a:t> </a:t>
            </a:r>
            <a:r>
              <a:rPr lang="es-ES" sz="2400" dirty="0" err="1">
                <a:solidFill>
                  <a:prstClr val="white"/>
                </a:solidFill>
                <a:latin typeface="Arial" panose="020B0604020202020204" pitchFamily="34" charset="0"/>
                <a:cs typeface="Arial" panose="020B0604020202020204" pitchFamily="34" charset="0"/>
              </a:rPr>
              <a:t>privileges</a:t>
            </a:r>
            <a:endParaRPr lang="en-GB" sz="2400" dirty="0">
              <a:solidFill>
                <a:prstClr val="white"/>
              </a:solidFill>
              <a:latin typeface="Arial" panose="020B0604020202020204" pitchFamily="34" charset="0"/>
              <a:cs typeface="Arial" panose="020B0604020202020204" pitchFamily="34" charset="0"/>
            </a:endParaRPr>
          </a:p>
        </p:txBody>
      </p:sp>
      <p:sp>
        <p:nvSpPr>
          <p:cNvPr id="26" name="TextBox 17">
            <a:extLst>
              <a:ext uri="{FF2B5EF4-FFF2-40B4-BE49-F238E27FC236}">
                <a16:creationId xmlns:a16="http://schemas.microsoft.com/office/drawing/2014/main" id="{4706D426-BD04-38B4-79A1-6B20ED3F6B57}"/>
              </a:ext>
            </a:extLst>
          </p:cNvPr>
          <p:cNvSpPr txBox="1"/>
          <p:nvPr/>
        </p:nvSpPr>
        <p:spPr>
          <a:xfrm>
            <a:off x="846423" y="2609726"/>
            <a:ext cx="5124426" cy="461665"/>
          </a:xfrm>
          <a:prstGeom prst="rect">
            <a:avLst/>
          </a:prstGeom>
          <a:noFill/>
        </p:spPr>
        <p:txBody>
          <a:bodyPr wrap="square" rtlCol="0">
            <a:spAutoFit/>
          </a:bodyPr>
          <a:lstStyle/>
          <a:p>
            <a:pPr algn="ctr" defTabSz="914400"/>
            <a:r>
              <a:rPr lang="es-ES" sz="2400" dirty="0">
                <a:solidFill>
                  <a:prstClr val="white"/>
                </a:solidFill>
                <a:latin typeface="Arial" panose="020B0604020202020204" pitchFamily="34" charset="0"/>
                <a:cs typeface="Arial" panose="020B0604020202020204" pitchFamily="34" charset="0"/>
              </a:rPr>
              <a:t>Virtual </a:t>
            </a:r>
            <a:r>
              <a:rPr lang="es-ES" sz="2400" dirty="0" err="1">
                <a:solidFill>
                  <a:prstClr val="white"/>
                </a:solidFill>
                <a:latin typeface="Arial" panose="020B0604020202020204" pitchFamily="34" charset="0"/>
                <a:cs typeface="Arial" panose="020B0604020202020204" pitchFamily="34" charset="0"/>
              </a:rPr>
              <a:t>Power</a:t>
            </a:r>
            <a:r>
              <a:rPr lang="es-ES" sz="2400" dirty="0">
                <a:solidFill>
                  <a:prstClr val="white"/>
                </a:solidFill>
                <a:latin typeface="Arial" panose="020B0604020202020204" pitchFamily="34" charset="0"/>
                <a:cs typeface="Arial" panose="020B0604020202020204" pitchFamily="34" charset="0"/>
              </a:rPr>
              <a:t> </a:t>
            </a:r>
            <a:r>
              <a:rPr lang="es-ES" sz="2400" dirty="0" err="1">
                <a:solidFill>
                  <a:prstClr val="white"/>
                </a:solidFill>
                <a:latin typeface="Arial" panose="020B0604020202020204" pitchFamily="34" charset="0"/>
                <a:cs typeface="Arial" panose="020B0604020202020204" pitchFamily="34" charset="0"/>
              </a:rPr>
              <a:t>Plant</a:t>
            </a:r>
            <a:r>
              <a:rPr lang="es-ES" sz="2400" dirty="0">
                <a:solidFill>
                  <a:prstClr val="white"/>
                </a:solidFill>
                <a:latin typeface="Arial" panose="020B0604020202020204" pitchFamily="34" charset="0"/>
                <a:cs typeface="Arial" panose="020B0604020202020204" pitchFamily="34" charset="0"/>
              </a:rPr>
              <a:t> </a:t>
            </a:r>
            <a:r>
              <a:rPr lang="es-ES" sz="2400" dirty="0" err="1">
                <a:solidFill>
                  <a:prstClr val="white"/>
                </a:solidFill>
                <a:latin typeface="Arial" panose="020B0604020202020204" pitchFamily="34" charset="0"/>
                <a:cs typeface="Arial" panose="020B0604020202020204" pitchFamily="34" charset="0"/>
              </a:rPr>
              <a:t>with</a:t>
            </a:r>
            <a:r>
              <a:rPr lang="es-ES" sz="2400" dirty="0">
                <a:solidFill>
                  <a:prstClr val="white"/>
                </a:solidFill>
                <a:latin typeface="Arial" panose="020B0604020202020204" pitchFamily="34" charset="0"/>
                <a:cs typeface="Arial" panose="020B0604020202020204" pitchFamily="34" charset="0"/>
              </a:rPr>
              <a:t> </a:t>
            </a:r>
            <a:r>
              <a:rPr lang="es-ES" sz="2400" dirty="0" err="1">
                <a:solidFill>
                  <a:prstClr val="white"/>
                </a:solidFill>
                <a:latin typeface="Arial" panose="020B0604020202020204" pitchFamily="34" charset="0"/>
                <a:cs typeface="Arial" panose="020B0604020202020204" pitchFamily="34" charset="0"/>
              </a:rPr>
              <a:t>geothermal</a:t>
            </a:r>
            <a:endParaRPr lang="en-GB" sz="2400" dirty="0">
              <a:solidFill>
                <a:prstClr val="white"/>
              </a:solidFill>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093AE468-CB57-BFC3-F7D1-A133D976C670}"/>
              </a:ext>
            </a:extLst>
          </p:cNvPr>
          <p:cNvSpPr txBox="1"/>
          <p:nvPr/>
        </p:nvSpPr>
        <p:spPr>
          <a:xfrm>
            <a:off x="8252796" y="1865889"/>
            <a:ext cx="2437023" cy="400110"/>
          </a:xfrm>
          <a:prstGeom prst="rect">
            <a:avLst/>
          </a:prstGeom>
          <a:noFill/>
        </p:spPr>
        <p:txBody>
          <a:bodyPr wrap="square">
            <a:spAutoFit/>
          </a:bodyPr>
          <a:lstStyle/>
          <a:p>
            <a:pPr lvl="0" algn="ctr"/>
            <a:r>
              <a:rPr lang="en-GB" sz="2000" dirty="0">
                <a:solidFill>
                  <a:schemeClr val="tx1">
                    <a:lumMod val="75000"/>
                    <a:lumOff val="25000"/>
                  </a:schemeClr>
                </a:solidFill>
                <a:latin typeface="Arial" panose="020B0604020202020204" pitchFamily="34" charset="0"/>
                <a:cs typeface="Arial" panose="020B0604020202020204" pitchFamily="34" charset="0"/>
              </a:rPr>
              <a:t>Circular economies</a:t>
            </a:r>
          </a:p>
        </p:txBody>
      </p:sp>
    </p:spTree>
    <p:extLst>
      <p:ext uri="{BB962C8B-B14F-4D97-AF65-F5344CB8AC3E}">
        <p14:creationId xmlns:p14="http://schemas.microsoft.com/office/powerpoint/2010/main" val="6268194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56B6F-8CA9-902F-982F-3A18C8686BC4}"/>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11EB5B45-69CD-E518-9B26-93052E872385}"/>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DAF2CEAA-2950-41A1-A3F8-C39C1F7F6A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B932D0FB-2B91-79E7-D96E-6F2B3C5B74BC}"/>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POTENTIALS Project</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420D4F55-52BA-F036-2173-4F1FC3E6F2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57" descr="Logotipo&#10;&#10;Descripción generada automáticamente">
            <a:extLst>
              <a:ext uri="{FF2B5EF4-FFF2-40B4-BE49-F238E27FC236}">
                <a16:creationId xmlns:a16="http://schemas.microsoft.com/office/drawing/2014/main" id="{D1F25C5F-6761-C306-AEBB-CC6A680FA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2" name="Obraz 5">
            <a:extLst>
              <a:ext uri="{FF2B5EF4-FFF2-40B4-BE49-F238E27FC236}">
                <a16:creationId xmlns:a16="http://schemas.microsoft.com/office/drawing/2014/main" id="{42920F12-F72D-E566-FBC7-A4D496D3B1D1}"/>
              </a:ext>
            </a:extLst>
          </p:cNvPr>
          <p:cNvPicPr>
            <a:picLocks noChangeAspect="1"/>
          </p:cNvPicPr>
          <p:nvPr/>
        </p:nvPicPr>
        <p:blipFill>
          <a:blip r:embed="rId5"/>
          <a:stretch>
            <a:fillRect/>
          </a:stretch>
        </p:blipFill>
        <p:spPr>
          <a:xfrm>
            <a:off x="1150888" y="1843504"/>
            <a:ext cx="3889007" cy="896897"/>
          </a:xfrm>
          <a:prstGeom prst="rect">
            <a:avLst/>
          </a:prstGeom>
        </p:spPr>
      </p:pic>
      <p:sp>
        <p:nvSpPr>
          <p:cNvPr id="4" name="CuadroTexto 3">
            <a:extLst>
              <a:ext uri="{FF2B5EF4-FFF2-40B4-BE49-F238E27FC236}">
                <a16:creationId xmlns:a16="http://schemas.microsoft.com/office/drawing/2014/main" id="{5B1BE3F7-C4B4-9810-25B4-30691325894E}"/>
              </a:ext>
            </a:extLst>
          </p:cNvPr>
          <p:cNvSpPr txBox="1"/>
          <p:nvPr/>
        </p:nvSpPr>
        <p:spPr>
          <a:xfrm>
            <a:off x="1157261" y="4967052"/>
            <a:ext cx="6739506" cy="461665"/>
          </a:xfrm>
          <a:prstGeom prst="rect">
            <a:avLst/>
          </a:prstGeom>
          <a:noFill/>
        </p:spPr>
        <p:txBody>
          <a:bodyPr wrap="square">
            <a:spAutoFit/>
          </a:bodyPr>
          <a:lstStyle/>
          <a:p>
            <a:r>
              <a:rPr lang="es-ES" sz="2400" dirty="0">
                <a:solidFill>
                  <a:srgbClr val="285430"/>
                </a:solidFill>
                <a:hlinkClick r:id="rId6"/>
              </a:rPr>
              <a:t>www.potentialsproject.eu</a:t>
            </a:r>
            <a:r>
              <a:rPr lang="es-ES" sz="2400" dirty="0">
                <a:solidFill>
                  <a:srgbClr val="285430"/>
                </a:solidFill>
              </a:rPr>
              <a:t>  </a:t>
            </a:r>
          </a:p>
        </p:txBody>
      </p:sp>
      <p:sp>
        <p:nvSpPr>
          <p:cNvPr id="5" name="CuadroTexto 4">
            <a:extLst>
              <a:ext uri="{FF2B5EF4-FFF2-40B4-BE49-F238E27FC236}">
                <a16:creationId xmlns:a16="http://schemas.microsoft.com/office/drawing/2014/main" id="{03C6402E-4E15-F421-D459-62EDF0D19113}"/>
              </a:ext>
            </a:extLst>
          </p:cNvPr>
          <p:cNvSpPr txBox="1"/>
          <p:nvPr/>
        </p:nvSpPr>
        <p:spPr>
          <a:xfrm>
            <a:off x="153812" y="2994192"/>
            <a:ext cx="5980549" cy="1938992"/>
          </a:xfrm>
          <a:prstGeom prst="rect">
            <a:avLst/>
          </a:prstGeom>
          <a:noFill/>
        </p:spPr>
        <p:txBody>
          <a:bodyPr wrap="square">
            <a:spAutoFit/>
          </a:bodyPr>
          <a:lstStyle/>
          <a:p>
            <a:r>
              <a:rPr lang="en-US" sz="2400" dirty="0">
                <a:solidFill>
                  <a:srgbClr val="285430"/>
                </a:solidFill>
              </a:rPr>
              <a:t>Synergistic POTENTIALS of end-of-life coal mines and coal-fired power plants, along with closely related neighbouring industries: update and re-adoption of territorial just transition plans</a:t>
            </a:r>
          </a:p>
        </p:txBody>
      </p:sp>
      <p:pic>
        <p:nvPicPr>
          <p:cNvPr id="15" name="Imagen 14">
            <a:extLst>
              <a:ext uri="{FF2B5EF4-FFF2-40B4-BE49-F238E27FC236}">
                <a16:creationId xmlns:a16="http://schemas.microsoft.com/office/drawing/2014/main" id="{59BCC9E4-AD6A-371D-F17B-0334E606303D}"/>
              </a:ext>
            </a:extLst>
          </p:cNvPr>
          <p:cNvPicPr>
            <a:picLocks noChangeAspect="1"/>
          </p:cNvPicPr>
          <p:nvPr/>
        </p:nvPicPr>
        <p:blipFill>
          <a:blip r:embed="rId7"/>
          <a:stretch>
            <a:fillRect/>
          </a:stretch>
        </p:blipFill>
        <p:spPr>
          <a:xfrm>
            <a:off x="6134361" y="2242190"/>
            <a:ext cx="5770374" cy="2892516"/>
          </a:xfrm>
          <a:prstGeom prst="rect">
            <a:avLst/>
          </a:prstGeom>
        </p:spPr>
      </p:pic>
      <p:pic>
        <p:nvPicPr>
          <p:cNvPr id="16" name="Obraz 5">
            <a:extLst>
              <a:ext uri="{FF2B5EF4-FFF2-40B4-BE49-F238E27FC236}">
                <a16:creationId xmlns:a16="http://schemas.microsoft.com/office/drawing/2014/main" id="{93A7DBA7-6214-FDB4-843E-77ACE8587FDF}"/>
              </a:ext>
            </a:extLst>
          </p:cNvPr>
          <p:cNvPicPr>
            <a:picLocks noChangeAspect="1"/>
          </p:cNvPicPr>
          <p:nvPr/>
        </p:nvPicPr>
        <p:blipFill>
          <a:blip r:embed="rId5"/>
          <a:stretch>
            <a:fillRect/>
          </a:stretch>
        </p:blipFill>
        <p:spPr>
          <a:xfrm>
            <a:off x="7351822" y="510658"/>
            <a:ext cx="1461285" cy="337007"/>
          </a:xfrm>
          <a:prstGeom prst="rect">
            <a:avLst/>
          </a:prstGeom>
        </p:spPr>
      </p:pic>
    </p:spTree>
    <p:extLst>
      <p:ext uri="{BB962C8B-B14F-4D97-AF65-F5344CB8AC3E}">
        <p14:creationId xmlns:p14="http://schemas.microsoft.com/office/powerpoint/2010/main" val="98094623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081EA-F202-A4BA-94DD-9BDC789B4388}"/>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3A1E1C76-263A-C676-7B47-72190D2B24EF}"/>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6C4F5653-294C-B807-F2D1-94C287E5B5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70458F23-BED7-A0E4-9EED-08E31F465256}"/>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Roadmap</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05EB728D-AE2D-E497-33E7-30FF27A57F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B9F13FCB-288A-052F-2C0F-151B36571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91C5F484-2791-ABB6-EF24-7DBE2778B4FD}"/>
              </a:ext>
            </a:extLst>
          </p:cNvPr>
          <p:cNvPicPr>
            <a:picLocks noChangeAspect="1"/>
          </p:cNvPicPr>
          <p:nvPr/>
        </p:nvPicPr>
        <p:blipFill>
          <a:blip r:embed="rId5"/>
          <a:stretch>
            <a:fillRect/>
          </a:stretch>
        </p:blipFill>
        <p:spPr>
          <a:xfrm>
            <a:off x="7351822" y="510658"/>
            <a:ext cx="1461285" cy="337007"/>
          </a:xfrm>
          <a:prstGeom prst="rect">
            <a:avLst/>
          </a:prstGeom>
        </p:spPr>
      </p:pic>
      <p:pic>
        <p:nvPicPr>
          <p:cNvPr id="2" name="Imagen 1">
            <a:extLst>
              <a:ext uri="{FF2B5EF4-FFF2-40B4-BE49-F238E27FC236}">
                <a16:creationId xmlns:a16="http://schemas.microsoft.com/office/drawing/2014/main" id="{10396A18-AAA2-3DF4-E72A-1E877962A78C}"/>
              </a:ext>
            </a:extLst>
          </p:cNvPr>
          <p:cNvPicPr>
            <a:picLocks noChangeAspect="1"/>
          </p:cNvPicPr>
          <p:nvPr/>
        </p:nvPicPr>
        <p:blipFill rotWithShape="1">
          <a:blip r:embed="rId6"/>
          <a:srcRect l="11821" t="12641" r="8410" b="11097"/>
          <a:stretch/>
        </p:blipFill>
        <p:spPr>
          <a:xfrm>
            <a:off x="0" y="1493946"/>
            <a:ext cx="9216191" cy="4956211"/>
          </a:xfrm>
          <a:prstGeom prst="rect">
            <a:avLst/>
          </a:prstGeom>
        </p:spPr>
      </p:pic>
      <p:sp>
        <p:nvSpPr>
          <p:cNvPr id="5" name="CuadroTexto 4">
            <a:extLst>
              <a:ext uri="{FF2B5EF4-FFF2-40B4-BE49-F238E27FC236}">
                <a16:creationId xmlns:a16="http://schemas.microsoft.com/office/drawing/2014/main" id="{BA04A7B9-A8A9-E628-03D3-7784C666C954}"/>
              </a:ext>
            </a:extLst>
          </p:cNvPr>
          <p:cNvSpPr txBox="1"/>
          <p:nvPr/>
        </p:nvSpPr>
        <p:spPr>
          <a:xfrm>
            <a:off x="9216191" y="2014779"/>
            <a:ext cx="2706130" cy="3416320"/>
          </a:xfrm>
          <a:prstGeom prst="rect">
            <a:avLst/>
          </a:prstGeom>
          <a:noFill/>
        </p:spPr>
        <p:txBody>
          <a:bodyPr wrap="square">
            <a:spAutoFit/>
          </a:bodyPr>
          <a:lstStyle/>
          <a:p>
            <a:r>
              <a:rPr lang="en-US" sz="2400" dirty="0">
                <a:solidFill>
                  <a:srgbClr val="285430"/>
                </a:solidFill>
              </a:rPr>
              <a:t>Evaluation against</a:t>
            </a:r>
          </a:p>
          <a:p>
            <a:r>
              <a:rPr lang="en-US" sz="2400" dirty="0">
                <a:solidFill>
                  <a:srgbClr val="285430"/>
                </a:solidFill>
              </a:rPr>
              <a:t>operational objectives:</a:t>
            </a:r>
          </a:p>
          <a:p>
            <a:r>
              <a:rPr lang="en-US" sz="2400" b="1" dirty="0" err="1">
                <a:solidFill>
                  <a:srgbClr val="285430"/>
                </a:solidFill>
              </a:rPr>
              <a:t>MoSCoW</a:t>
            </a:r>
            <a:endParaRPr lang="en-US" sz="2400" b="1" dirty="0">
              <a:solidFill>
                <a:srgbClr val="285430"/>
              </a:solidFill>
            </a:endParaRPr>
          </a:p>
          <a:p>
            <a:r>
              <a:rPr lang="en-US" sz="2400" dirty="0">
                <a:solidFill>
                  <a:srgbClr val="285430"/>
                </a:solidFill>
              </a:rPr>
              <a:t>Must (60%)</a:t>
            </a:r>
          </a:p>
          <a:p>
            <a:r>
              <a:rPr lang="en-US" sz="2400" dirty="0">
                <a:solidFill>
                  <a:srgbClr val="285430"/>
                </a:solidFill>
              </a:rPr>
              <a:t>Should &amp; Could (20%)</a:t>
            </a:r>
          </a:p>
          <a:p>
            <a:r>
              <a:rPr lang="en-US" sz="2400" dirty="0">
                <a:solidFill>
                  <a:srgbClr val="285430"/>
                </a:solidFill>
              </a:rPr>
              <a:t>Won’t</a:t>
            </a:r>
          </a:p>
        </p:txBody>
      </p:sp>
    </p:spTree>
    <p:extLst>
      <p:ext uri="{BB962C8B-B14F-4D97-AF65-F5344CB8AC3E}">
        <p14:creationId xmlns:p14="http://schemas.microsoft.com/office/powerpoint/2010/main" val="319149000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234B1-AAEC-AE55-D9FB-99F23A33C25E}"/>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3FDAC7BB-0133-1F4E-22BE-BD343A97FBC4}"/>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4980FD8B-EAA6-3C0B-159A-19E63C3991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7DA9661-ECAF-33CF-EEDC-78E8D3704C9B}"/>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Best practice guidelines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ED9BDC0C-55A9-798B-B268-BB9EFF9BA0B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ECC26D7F-F305-55B9-56BA-DC5036BD5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B64C7DA3-FF19-1FA5-6E70-4A2A47E895B2}"/>
              </a:ext>
            </a:extLst>
          </p:cNvPr>
          <p:cNvPicPr>
            <a:picLocks noChangeAspect="1"/>
          </p:cNvPicPr>
          <p:nvPr/>
        </p:nvPicPr>
        <p:blipFill>
          <a:blip r:embed="rId5"/>
          <a:stretch>
            <a:fillRect/>
          </a:stretch>
        </p:blipFill>
        <p:spPr>
          <a:xfrm>
            <a:off x="7351822" y="510658"/>
            <a:ext cx="1461285" cy="337007"/>
          </a:xfrm>
          <a:prstGeom prst="rect">
            <a:avLst/>
          </a:prstGeom>
        </p:spPr>
      </p:pic>
      <p:sp>
        <p:nvSpPr>
          <p:cNvPr id="2" name="CuadroTexto 8">
            <a:extLst>
              <a:ext uri="{FF2B5EF4-FFF2-40B4-BE49-F238E27FC236}">
                <a16:creationId xmlns:a16="http://schemas.microsoft.com/office/drawing/2014/main" id="{048B3523-D9DC-FA45-49EC-8BC9C690CFA2}"/>
              </a:ext>
            </a:extLst>
          </p:cNvPr>
          <p:cNvSpPr txBox="1"/>
          <p:nvPr/>
        </p:nvSpPr>
        <p:spPr>
          <a:xfrm>
            <a:off x="5827901" y="3001605"/>
            <a:ext cx="5636873" cy="1200329"/>
          </a:xfrm>
          <a:prstGeom prst="rect">
            <a:avLst/>
          </a:prstGeom>
          <a:noFill/>
        </p:spPr>
        <p:txBody>
          <a:bodyPr wrap="square">
            <a:spAutoFit/>
          </a:bodyPr>
          <a:lstStyle/>
          <a:p>
            <a:r>
              <a:rPr lang="es-ES" sz="2400" dirty="0">
                <a:solidFill>
                  <a:srgbClr val="285430"/>
                </a:solidFill>
                <a:hlinkClick r:id="rId6">
                  <a:extLst>
                    <a:ext uri="{A12FA001-AC4F-418D-AE19-62706E023703}">
                      <ahyp:hlinkClr xmlns:ahyp="http://schemas.microsoft.com/office/drawing/2018/hyperlinkcolor" val="tx"/>
                    </a:ext>
                  </a:extLst>
                </a:hlinkClick>
              </a:rPr>
              <a:t>https://potentialsproject.uniovi.es/wp-content/uploads/2024/02/POTENTIALS_BEST-PRACTICE-GUIDELINES.pdf</a:t>
            </a:r>
            <a:r>
              <a:rPr lang="es-ES" sz="2400" dirty="0">
                <a:solidFill>
                  <a:srgbClr val="285430"/>
                </a:solidFill>
              </a:rPr>
              <a:t>     </a:t>
            </a:r>
          </a:p>
        </p:txBody>
      </p:sp>
      <p:pic>
        <p:nvPicPr>
          <p:cNvPr id="5" name="Picture 2">
            <a:extLst>
              <a:ext uri="{FF2B5EF4-FFF2-40B4-BE49-F238E27FC236}">
                <a16:creationId xmlns:a16="http://schemas.microsoft.com/office/drawing/2014/main" id="{D748ED2E-D3D0-02D6-4959-42ABDC02B8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939" y="1117882"/>
            <a:ext cx="3621697" cy="512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1692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22B2C-A572-2CBF-5523-2C8FD4F81E5E}"/>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E4AB4C38-E2E9-1DEC-F0B3-5E05455367B5}"/>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5B7DC26-6CC5-A651-5E62-DE34F9C3E0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B8A1D283-5B99-3B45-90CD-486DC6964DC5}"/>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Conclusions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0ADBF033-EC7D-7651-7EA0-E81198EF1AB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4FFD536-0C46-18E8-66EE-8C72362EE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A644B09F-7D2C-81AE-093A-396FA11D7AB4}"/>
              </a:ext>
            </a:extLst>
          </p:cNvPr>
          <p:cNvPicPr>
            <a:picLocks noChangeAspect="1"/>
          </p:cNvPicPr>
          <p:nvPr/>
        </p:nvPicPr>
        <p:blipFill>
          <a:blip r:embed="rId5"/>
          <a:stretch>
            <a:fillRect/>
          </a:stretch>
        </p:blipFill>
        <p:spPr>
          <a:xfrm>
            <a:off x="7351822" y="510658"/>
            <a:ext cx="1461285" cy="337007"/>
          </a:xfrm>
          <a:prstGeom prst="rect">
            <a:avLst/>
          </a:prstGeom>
        </p:spPr>
      </p:pic>
      <p:sp>
        <p:nvSpPr>
          <p:cNvPr id="6" name="TextBox 18">
            <a:extLst>
              <a:ext uri="{FF2B5EF4-FFF2-40B4-BE49-F238E27FC236}">
                <a16:creationId xmlns:a16="http://schemas.microsoft.com/office/drawing/2014/main" id="{D085531B-7EBA-08BC-96BA-6F6DF6DCE1FB}"/>
              </a:ext>
            </a:extLst>
          </p:cNvPr>
          <p:cNvSpPr txBox="1"/>
          <p:nvPr/>
        </p:nvSpPr>
        <p:spPr>
          <a:xfrm>
            <a:off x="429236" y="1746692"/>
            <a:ext cx="10881360" cy="3724096"/>
          </a:xfrm>
          <a:prstGeom prst="rect">
            <a:avLst/>
          </a:prstGeom>
          <a:noFill/>
        </p:spPr>
        <p:txBody>
          <a:bodyPr wrap="square">
            <a:spAutoFit/>
          </a:bodyPr>
          <a:lstStyle/>
          <a:p>
            <a:pPr marL="457200" indent="-457200" algn="just">
              <a:spcBef>
                <a:spcPts val="1200"/>
              </a:spcBef>
              <a:buFont typeface="+mj-lt"/>
              <a:buAutoNum type="arabicPeriod"/>
            </a:pPr>
            <a:r>
              <a:rPr lang="en-US" sz="2400" dirty="0">
                <a:solidFill>
                  <a:srgbClr val="285430"/>
                </a:solidFill>
              </a:rPr>
              <a:t>The </a:t>
            </a:r>
            <a:r>
              <a:rPr lang="en-US" sz="2400" dirty="0" err="1">
                <a:solidFill>
                  <a:srgbClr val="285430"/>
                </a:solidFill>
              </a:rPr>
              <a:t>prioritisation</a:t>
            </a:r>
            <a:r>
              <a:rPr lang="en-US" sz="2400" dirty="0">
                <a:solidFill>
                  <a:srgbClr val="285430"/>
                </a:solidFill>
              </a:rPr>
              <a:t> of business models concerning the goals of a territorial just transition plan indicates that the most desirable models during the plan’s update phase will be those aiming to establish or transform existing eco-industrial parks in the region.</a:t>
            </a:r>
          </a:p>
          <a:p>
            <a:pPr marL="457200" indent="-457200" algn="just">
              <a:spcBef>
                <a:spcPts val="1200"/>
              </a:spcBef>
              <a:buFont typeface="+mj-lt"/>
              <a:buAutoNum type="arabicPeriod"/>
            </a:pPr>
            <a:r>
              <a:rPr lang="en-US" sz="2400" dirty="0">
                <a:solidFill>
                  <a:srgbClr val="285430"/>
                </a:solidFill>
              </a:rPr>
              <a:t>Combining sustainable energy generation technologies with energy storage in a single business model, integrated with economic activities and projects, presents a unique opportunity for employment growth and innovation in the region.</a:t>
            </a:r>
          </a:p>
          <a:p>
            <a:pPr marL="457200" indent="-457200" algn="just">
              <a:spcBef>
                <a:spcPts val="1200"/>
              </a:spcBef>
              <a:buFont typeface="+mj-lt"/>
              <a:buAutoNum type="arabicPeriod"/>
            </a:pPr>
            <a:endParaRPr lang="en-US" sz="2400" dirty="0">
              <a:solidFill>
                <a:srgbClr val="285430"/>
              </a:solidFill>
            </a:endParaRPr>
          </a:p>
        </p:txBody>
      </p:sp>
    </p:spTree>
    <p:extLst>
      <p:ext uri="{BB962C8B-B14F-4D97-AF65-F5344CB8AC3E}">
        <p14:creationId xmlns:p14="http://schemas.microsoft.com/office/powerpoint/2010/main" val="343157398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2C25C-4522-D9E8-9F60-627ECFBB5F1C}"/>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35B07BD5-336D-718E-3732-540DB15F2ECA}"/>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12FFDFE6-C786-AF08-E9B2-E9C0B110B2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1FBA732-AA23-EA22-0847-C3B9CA4C2962}"/>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Conclusions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71C5AF5B-5F67-818C-1179-01412FC7AB1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F4A083E2-B8DC-DD51-EACB-E61111DC6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F12C39CC-3DFD-A12A-2119-EDA955C3714F}"/>
              </a:ext>
            </a:extLst>
          </p:cNvPr>
          <p:cNvPicPr>
            <a:picLocks noChangeAspect="1"/>
          </p:cNvPicPr>
          <p:nvPr/>
        </p:nvPicPr>
        <p:blipFill>
          <a:blip r:embed="rId5"/>
          <a:stretch>
            <a:fillRect/>
          </a:stretch>
        </p:blipFill>
        <p:spPr>
          <a:xfrm>
            <a:off x="7351822" y="510658"/>
            <a:ext cx="1461285" cy="337007"/>
          </a:xfrm>
          <a:prstGeom prst="rect">
            <a:avLst/>
          </a:prstGeom>
        </p:spPr>
      </p:pic>
      <p:sp>
        <p:nvSpPr>
          <p:cNvPr id="6" name="TextBox 18">
            <a:extLst>
              <a:ext uri="{FF2B5EF4-FFF2-40B4-BE49-F238E27FC236}">
                <a16:creationId xmlns:a16="http://schemas.microsoft.com/office/drawing/2014/main" id="{FF62417B-38AF-B39F-F6E4-49F9AF9D8107}"/>
              </a:ext>
            </a:extLst>
          </p:cNvPr>
          <p:cNvSpPr txBox="1"/>
          <p:nvPr/>
        </p:nvSpPr>
        <p:spPr>
          <a:xfrm>
            <a:off x="429236" y="1746692"/>
            <a:ext cx="10881360" cy="4462760"/>
          </a:xfrm>
          <a:prstGeom prst="rect">
            <a:avLst/>
          </a:prstGeom>
          <a:noFill/>
        </p:spPr>
        <p:txBody>
          <a:bodyPr wrap="square">
            <a:spAutoFit/>
          </a:bodyPr>
          <a:lstStyle/>
          <a:p>
            <a:pPr marL="457200" indent="-457200" algn="just">
              <a:spcBef>
                <a:spcPts val="1200"/>
              </a:spcBef>
              <a:buFont typeface="+mj-lt"/>
              <a:buAutoNum type="arabicPeriod" startAt="3"/>
            </a:pPr>
            <a:r>
              <a:rPr lang="en-US" sz="2400" dirty="0">
                <a:solidFill>
                  <a:srgbClr val="285430"/>
                </a:solidFill>
              </a:rPr>
              <a:t>Without the integration of energy production, areas used for tourism and/or recreational activities are not self-sustaining and challenging to maintain. Introducing sustainable energy-related solutions can lead to increased interest and better </a:t>
            </a:r>
            <a:r>
              <a:rPr lang="en-US" sz="2400" dirty="0" err="1">
                <a:solidFill>
                  <a:srgbClr val="285430"/>
                </a:solidFill>
              </a:rPr>
              <a:t>utilisation</a:t>
            </a:r>
            <a:r>
              <a:rPr lang="en-US" sz="2400" dirty="0">
                <a:solidFill>
                  <a:srgbClr val="285430"/>
                </a:solidFill>
              </a:rPr>
              <a:t> of such areas, not only for tourism purposes but also for economic development.</a:t>
            </a:r>
          </a:p>
          <a:p>
            <a:pPr marL="457200" indent="-457200" algn="just">
              <a:spcBef>
                <a:spcPts val="1200"/>
              </a:spcBef>
              <a:buFont typeface="+mj-lt"/>
              <a:buAutoNum type="arabicPeriod" startAt="3"/>
            </a:pPr>
            <a:r>
              <a:rPr lang="en-US" sz="2400" dirty="0">
                <a:solidFill>
                  <a:srgbClr val="285430"/>
                </a:solidFill>
              </a:rPr>
              <a:t>The energy transformation of regions requires the provision of new energy production and storage sources. One of the recommended solutions in feasibility studies is introducing a green hydrogen plant where renewable hydrogen will be produced through electrolysis of mine water and electricity from renewable sources.</a:t>
            </a:r>
          </a:p>
          <a:p>
            <a:pPr marL="457200" indent="-457200" algn="just">
              <a:spcBef>
                <a:spcPts val="1200"/>
              </a:spcBef>
              <a:buFont typeface="+mj-lt"/>
              <a:buAutoNum type="arabicPeriod" startAt="3"/>
            </a:pPr>
            <a:endParaRPr lang="en-US" sz="2400" dirty="0">
              <a:solidFill>
                <a:srgbClr val="285430"/>
              </a:solidFill>
            </a:endParaRPr>
          </a:p>
        </p:txBody>
      </p:sp>
    </p:spTree>
    <p:extLst>
      <p:ext uri="{BB962C8B-B14F-4D97-AF65-F5344CB8AC3E}">
        <p14:creationId xmlns:p14="http://schemas.microsoft.com/office/powerpoint/2010/main" val="2889145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8722F-F902-E837-C576-C6A6A08AE52D}"/>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1C6B6347-DD82-7C3E-D87F-A4F8CB25183E}"/>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13033E49-173D-5781-352E-1CDDAF558C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F749D0A-169F-4CB2-C550-C89713B0CBB3}"/>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Conclusions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0B03B37C-2559-1DE8-27E3-F81CF2F3DB8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64F3A4BD-1884-1029-6DAD-EC0C48197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35C28290-3126-9917-1F5A-88E6A58E463E}"/>
              </a:ext>
            </a:extLst>
          </p:cNvPr>
          <p:cNvPicPr>
            <a:picLocks noChangeAspect="1"/>
          </p:cNvPicPr>
          <p:nvPr/>
        </p:nvPicPr>
        <p:blipFill>
          <a:blip r:embed="rId5"/>
          <a:stretch>
            <a:fillRect/>
          </a:stretch>
        </p:blipFill>
        <p:spPr>
          <a:xfrm>
            <a:off x="7351822" y="510658"/>
            <a:ext cx="1461285" cy="337007"/>
          </a:xfrm>
          <a:prstGeom prst="rect">
            <a:avLst/>
          </a:prstGeom>
        </p:spPr>
      </p:pic>
      <p:sp>
        <p:nvSpPr>
          <p:cNvPr id="6" name="TextBox 18">
            <a:extLst>
              <a:ext uri="{FF2B5EF4-FFF2-40B4-BE49-F238E27FC236}">
                <a16:creationId xmlns:a16="http://schemas.microsoft.com/office/drawing/2014/main" id="{FC2069DC-EB62-CD51-0843-819748C137DA}"/>
              </a:ext>
            </a:extLst>
          </p:cNvPr>
          <p:cNvSpPr txBox="1"/>
          <p:nvPr/>
        </p:nvSpPr>
        <p:spPr>
          <a:xfrm>
            <a:off x="429236" y="1746692"/>
            <a:ext cx="10881360" cy="4462760"/>
          </a:xfrm>
          <a:prstGeom prst="rect">
            <a:avLst/>
          </a:prstGeom>
          <a:noFill/>
        </p:spPr>
        <p:txBody>
          <a:bodyPr wrap="square">
            <a:spAutoFit/>
          </a:bodyPr>
          <a:lstStyle/>
          <a:p>
            <a:pPr marL="457200" indent="-457200" algn="just">
              <a:spcBef>
                <a:spcPts val="1200"/>
              </a:spcBef>
              <a:buFont typeface="+mj-lt"/>
              <a:buAutoNum type="arabicPeriod" startAt="5"/>
            </a:pPr>
            <a:r>
              <a:rPr lang="en-US" sz="2400" dirty="0">
                <a:solidFill>
                  <a:srgbClr val="285430"/>
                </a:solidFill>
              </a:rPr>
              <a:t>The potential of the areas and the existing infrastructure </a:t>
            </a:r>
            <a:r>
              <a:rPr lang="en-US" sz="2400" dirty="0" err="1">
                <a:solidFill>
                  <a:srgbClr val="285430"/>
                </a:solidFill>
              </a:rPr>
              <a:t>favour</a:t>
            </a:r>
            <a:r>
              <a:rPr lang="en-US" sz="2400" dirty="0">
                <a:solidFill>
                  <a:srgbClr val="285430"/>
                </a:solidFill>
              </a:rPr>
              <a:t> such a solution, which would achieve employment and economic </a:t>
            </a:r>
            <a:r>
              <a:rPr lang="en-US" sz="2400" dirty="0" err="1">
                <a:solidFill>
                  <a:srgbClr val="285430"/>
                </a:solidFill>
              </a:rPr>
              <a:t>revitalisation</a:t>
            </a:r>
            <a:r>
              <a:rPr lang="en-US" sz="2400" dirty="0">
                <a:solidFill>
                  <a:srgbClr val="285430"/>
                </a:solidFill>
              </a:rPr>
              <a:t> goals and promote environmentally friendly mobility and new R&amp;D directions.</a:t>
            </a:r>
          </a:p>
          <a:p>
            <a:pPr marL="457200" indent="-457200" algn="just">
              <a:spcBef>
                <a:spcPts val="1200"/>
              </a:spcBef>
              <a:buFont typeface="+mj-lt"/>
              <a:buAutoNum type="arabicPeriod" startAt="5"/>
            </a:pPr>
            <a:r>
              <a:rPr lang="en-US" sz="2400" dirty="0">
                <a:solidFill>
                  <a:srgbClr val="285430"/>
                </a:solidFill>
              </a:rPr>
              <a:t>Finally, it is essential to consider diverse business models based on sustainable development principles, eco-innovation, circular economy models, or clean technology-based models. Collaboration and dialogue among stakeholders, including entrepreneurs, government institutions, and civil society </a:t>
            </a:r>
            <a:r>
              <a:rPr lang="en-US" sz="2400" dirty="0" err="1">
                <a:solidFill>
                  <a:srgbClr val="285430"/>
                </a:solidFill>
              </a:rPr>
              <a:t>organisations</a:t>
            </a:r>
            <a:r>
              <a:rPr lang="en-US" sz="2400" dirty="0">
                <a:solidFill>
                  <a:srgbClr val="285430"/>
                </a:solidFill>
              </a:rPr>
              <a:t>, are crucial to ensure that business models are well integrated in the update of the Just Transition Plan.</a:t>
            </a:r>
          </a:p>
          <a:p>
            <a:pPr marL="457200" indent="-457200" algn="just">
              <a:spcBef>
                <a:spcPts val="1200"/>
              </a:spcBef>
              <a:buFont typeface="+mj-lt"/>
              <a:buAutoNum type="arabicPeriod" startAt="5"/>
            </a:pPr>
            <a:endParaRPr lang="en-US" sz="2400" dirty="0">
              <a:solidFill>
                <a:srgbClr val="285430"/>
              </a:solidFill>
            </a:endParaRPr>
          </a:p>
        </p:txBody>
      </p:sp>
    </p:spTree>
    <p:extLst>
      <p:ext uri="{BB962C8B-B14F-4D97-AF65-F5344CB8AC3E}">
        <p14:creationId xmlns:p14="http://schemas.microsoft.com/office/powerpoint/2010/main" val="78231514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4AD99-C8D5-142D-17A9-ABE6737F1515}"/>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48EA7D1B-4A62-0208-42BA-37CBFABF073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1782CD0D-7546-B71B-E4F0-EB0DB3F8DF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ADA582C8-52F3-F7D9-386A-586E4AED9E03}"/>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GreenJOBS Project</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CBF9F551-7919-9869-7F0E-A05C90EE181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4576DF81-FA2E-D067-637A-38CB15AA1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4FA93092-2D63-607E-D09F-AC19CFC991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6" name="Obraz 5">
            <a:extLst>
              <a:ext uri="{FF2B5EF4-FFF2-40B4-BE49-F238E27FC236}">
                <a16:creationId xmlns:a16="http://schemas.microsoft.com/office/drawing/2014/main" id="{175BE12A-49EB-8F4C-A78D-02D28704E721}"/>
              </a:ext>
            </a:extLst>
          </p:cNvPr>
          <p:cNvPicPr>
            <a:picLocks noChangeAspect="1"/>
          </p:cNvPicPr>
          <p:nvPr/>
        </p:nvPicPr>
        <p:blipFill>
          <a:blip r:embed="rId6"/>
          <a:stretch>
            <a:fillRect/>
          </a:stretch>
        </p:blipFill>
        <p:spPr>
          <a:xfrm>
            <a:off x="584118" y="2488279"/>
            <a:ext cx="3225064" cy="743776"/>
          </a:xfrm>
          <a:prstGeom prst="rect">
            <a:avLst/>
          </a:prstGeom>
        </p:spPr>
      </p:pic>
      <p:pic>
        <p:nvPicPr>
          <p:cNvPr id="7" name="Obraz 6">
            <a:extLst>
              <a:ext uri="{FF2B5EF4-FFF2-40B4-BE49-F238E27FC236}">
                <a16:creationId xmlns:a16="http://schemas.microsoft.com/office/drawing/2014/main" id="{546AFDF1-CBD1-4599-23A3-B83EF2BC9AFC}"/>
              </a:ext>
            </a:extLst>
          </p:cNvPr>
          <p:cNvPicPr>
            <a:picLocks noChangeAspect="1"/>
          </p:cNvPicPr>
          <p:nvPr/>
        </p:nvPicPr>
        <p:blipFill>
          <a:blip r:embed="rId7"/>
          <a:stretch>
            <a:fillRect/>
          </a:stretch>
        </p:blipFill>
        <p:spPr>
          <a:xfrm>
            <a:off x="6822713" y="2279891"/>
            <a:ext cx="4977036" cy="1140369"/>
          </a:xfrm>
          <a:prstGeom prst="rect">
            <a:avLst/>
          </a:prstGeom>
        </p:spPr>
      </p:pic>
      <p:sp>
        <p:nvSpPr>
          <p:cNvPr id="9" name="Flecha: a la derecha 8">
            <a:extLst>
              <a:ext uri="{FF2B5EF4-FFF2-40B4-BE49-F238E27FC236}">
                <a16:creationId xmlns:a16="http://schemas.microsoft.com/office/drawing/2014/main" id="{E0501D92-9349-3DCD-7795-597E1A7847AC}"/>
              </a:ext>
            </a:extLst>
          </p:cNvPr>
          <p:cNvSpPr/>
          <p:nvPr/>
        </p:nvSpPr>
        <p:spPr>
          <a:xfrm>
            <a:off x="4235780" y="2488279"/>
            <a:ext cx="2266121" cy="652290"/>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5F2A1B17-A1E6-B3A2-4C41-482574694BD9}"/>
              </a:ext>
            </a:extLst>
          </p:cNvPr>
          <p:cNvSpPr txBox="1"/>
          <p:nvPr/>
        </p:nvSpPr>
        <p:spPr>
          <a:xfrm>
            <a:off x="6084093" y="3550014"/>
            <a:ext cx="5980549" cy="1569660"/>
          </a:xfrm>
          <a:prstGeom prst="rect">
            <a:avLst/>
          </a:prstGeom>
          <a:noFill/>
        </p:spPr>
        <p:txBody>
          <a:bodyPr wrap="square">
            <a:spAutoFit/>
          </a:bodyPr>
          <a:lstStyle/>
          <a:p>
            <a:r>
              <a:rPr lang="en-US" sz="2400" dirty="0">
                <a:solidFill>
                  <a:srgbClr val="285430"/>
                </a:solidFill>
              </a:rPr>
              <a:t>Leveraging the competitive advantages of end-of-life underground coal mines to </a:t>
            </a:r>
            <a:r>
              <a:rPr lang="en-US" sz="2400" dirty="0" err="1">
                <a:solidFill>
                  <a:srgbClr val="285430"/>
                </a:solidFill>
              </a:rPr>
              <a:t>maximise</a:t>
            </a:r>
            <a:r>
              <a:rPr lang="en-US" sz="2400" dirty="0">
                <a:solidFill>
                  <a:srgbClr val="285430"/>
                </a:solidFill>
              </a:rPr>
              <a:t> the creation of green and quality jobs.</a:t>
            </a:r>
          </a:p>
        </p:txBody>
      </p:sp>
      <p:sp>
        <p:nvSpPr>
          <p:cNvPr id="14" name="CuadroTexto 13">
            <a:extLst>
              <a:ext uri="{FF2B5EF4-FFF2-40B4-BE49-F238E27FC236}">
                <a16:creationId xmlns:a16="http://schemas.microsoft.com/office/drawing/2014/main" id="{7507CE83-3EF2-69E0-EBDC-3A2B57311507}"/>
              </a:ext>
            </a:extLst>
          </p:cNvPr>
          <p:cNvSpPr txBox="1"/>
          <p:nvPr/>
        </p:nvSpPr>
        <p:spPr>
          <a:xfrm>
            <a:off x="7087542" y="5298286"/>
            <a:ext cx="6739506" cy="461665"/>
          </a:xfrm>
          <a:prstGeom prst="rect">
            <a:avLst/>
          </a:prstGeom>
          <a:noFill/>
        </p:spPr>
        <p:txBody>
          <a:bodyPr wrap="square">
            <a:spAutoFit/>
          </a:bodyPr>
          <a:lstStyle/>
          <a:p>
            <a:r>
              <a:rPr lang="es-ES" sz="2400" dirty="0">
                <a:solidFill>
                  <a:srgbClr val="285430"/>
                </a:solidFill>
                <a:hlinkClick r:id="rId8"/>
              </a:rPr>
              <a:t>www.greenjobsproject.eu</a:t>
            </a:r>
            <a:r>
              <a:rPr lang="es-ES" sz="2400" dirty="0">
                <a:solidFill>
                  <a:srgbClr val="285430"/>
                </a:solidFill>
              </a:rPr>
              <a:t> </a:t>
            </a:r>
          </a:p>
        </p:txBody>
      </p:sp>
    </p:spTree>
    <p:extLst>
      <p:ext uri="{BB962C8B-B14F-4D97-AF65-F5344CB8AC3E}">
        <p14:creationId xmlns:p14="http://schemas.microsoft.com/office/powerpoint/2010/main" val="88071440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48F24-22E9-FF3B-50CF-FB2EC9236DC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FDA7ED3D-96C6-4D7B-5F10-0E203F6BDB6D}"/>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6BF853FD-F31F-7B5A-E0B1-86CBA392C2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21F6575B-4BCD-1D0C-ABD5-8A4531312EBA}"/>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Problems tackled by GreenJOBS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0E4D2E08-CF0E-CD26-B9DD-A114D5E4CD6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7FF3C88-854B-E7D5-13C4-1F718953B0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F96B3526-7C7C-6D5A-482A-60B6F450C3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B73B5130-55ED-14BB-0B66-EA4B8525F2B7}"/>
              </a:ext>
            </a:extLst>
          </p:cNvPr>
          <p:cNvSpPr txBox="1"/>
          <p:nvPr/>
        </p:nvSpPr>
        <p:spPr>
          <a:xfrm>
            <a:off x="429236" y="2003364"/>
            <a:ext cx="10881360" cy="3662541"/>
          </a:xfrm>
          <a:prstGeom prst="rect">
            <a:avLst/>
          </a:prstGeom>
          <a:noFill/>
        </p:spPr>
        <p:txBody>
          <a:bodyPr wrap="square">
            <a:spAutoFit/>
          </a:bodyPr>
          <a:lstStyle/>
          <a:p>
            <a:pPr marL="457200" indent="-457200" algn="just">
              <a:spcBef>
                <a:spcPts val="1200"/>
              </a:spcBef>
              <a:buFont typeface="Arial" panose="020B0604020202020204" pitchFamily="34" charset="0"/>
              <a:buChar char="•"/>
            </a:pPr>
            <a:r>
              <a:rPr lang="en-US" sz="2400" dirty="0">
                <a:solidFill>
                  <a:srgbClr val="285430"/>
                </a:solidFill>
              </a:rPr>
              <a:t>Before GreenJOBS, there was no guidance focused on operating underground coal mining companies to understand, evaluate, design, and implement alternative economic activities within their future closing period, i.e., to have a holistic and long-term approach:</a:t>
            </a:r>
          </a:p>
          <a:p>
            <a:pPr marL="1369588" lvl="2" indent="-457200" algn="just">
              <a:spcBef>
                <a:spcPts val="1200"/>
              </a:spcBef>
              <a:buFont typeface="Wingdings" panose="05000000000000000000" pitchFamily="2" charset="2"/>
              <a:buChar char="ü"/>
            </a:pPr>
            <a:r>
              <a:rPr lang="en-US" sz="2400" dirty="0">
                <a:solidFill>
                  <a:srgbClr val="285430"/>
                </a:solidFill>
              </a:rPr>
              <a:t>Leaving behind short-term patchwork. </a:t>
            </a:r>
          </a:p>
          <a:p>
            <a:pPr marL="1369588" lvl="2" indent="-457200" algn="just">
              <a:spcBef>
                <a:spcPts val="1200"/>
              </a:spcBef>
              <a:buFont typeface="Wingdings" panose="05000000000000000000" pitchFamily="2" charset="2"/>
              <a:buChar char="ü"/>
            </a:pPr>
            <a:r>
              <a:rPr lang="en-US" sz="2400" dirty="0">
                <a:solidFill>
                  <a:srgbClr val="285430"/>
                </a:solidFill>
              </a:rPr>
              <a:t>Promoting sustainable local economic growth.</a:t>
            </a:r>
          </a:p>
          <a:p>
            <a:pPr marL="1369588" lvl="2" indent="-457200" algn="just">
              <a:spcBef>
                <a:spcPts val="1200"/>
              </a:spcBef>
              <a:buFont typeface="Wingdings" panose="05000000000000000000" pitchFamily="2" charset="2"/>
              <a:buChar char="ü"/>
            </a:pPr>
            <a:r>
              <a:rPr lang="en-US" sz="2400" dirty="0" err="1">
                <a:solidFill>
                  <a:srgbClr val="285430"/>
                </a:solidFill>
              </a:rPr>
              <a:t>Maximising</a:t>
            </a:r>
            <a:r>
              <a:rPr lang="en-US" sz="2400" dirty="0">
                <a:solidFill>
                  <a:srgbClr val="285430"/>
                </a:solidFill>
              </a:rPr>
              <a:t> the number of green and quality jobs.</a:t>
            </a:r>
          </a:p>
          <a:p>
            <a:pPr marL="457200" indent="-457200" algn="just">
              <a:spcBef>
                <a:spcPts val="1200"/>
              </a:spcBef>
              <a:buAutoNum type="arabicPeriod"/>
            </a:pPr>
            <a:endParaRPr lang="en-GB" sz="2400" dirty="0">
              <a:solidFill>
                <a:srgbClr val="285430"/>
              </a:solidFill>
            </a:endParaRPr>
          </a:p>
        </p:txBody>
      </p:sp>
    </p:spTree>
    <p:extLst>
      <p:ext uri="{BB962C8B-B14F-4D97-AF65-F5344CB8AC3E}">
        <p14:creationId xmlns:p14="http://schemas.microsoft.com/office/powerpoint/2010/main" val="8776690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E070-A844-1006-ADE1-6F72A2AE1EC6}"/>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3D2AF5AF-D6A6-B417-3145-D5513C65AD9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49544723-F186-4BE6-91FD-EE118B5788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4EA8732-0454-A531-1D19-CF76F8A1B573}"/>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Problems tackled by GreenJOBS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B7C118D1-076C-E89E-B504-C07DFAAB13F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7746CEA0-1074-AFA2-3BB2-585B8F447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024FDAD4-2EAE-FAF4-341D-6D1FAF53FD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074AF6F4-037B-CCB4-7BAE-E23DB8177E24}"/>
              </a:ext>
            </a:extLst>
          </p:cNvPr>
          <p:cNvSpPr txBox="1"/>
          <p:nvPr/>
        </p:nvSpPr>
        <p:spPr>
          <a:xfrm>
            <a:off x="429236" y="1826902"/>
            <a:ext cx="10881360" cy="3970318"/>
          </a:xfrm>
          <a:prstGeom prst="rect">
            <a:avLst/>
          </a:prstGeom>
          <a:noFill/>
        </p:spPr>
        <p:txBody>
          <a:bodyPr wrap="square">
            <a:spAutoFit/>
          </a:bodyPr>
          <a:lstStyle/>
          <a:p>
            <a:pPr marL="457200" indent="-457200" algn="just">
              <a:spcBef>
                <a:spcPts val="1200"/>
              </a:spcBef>
              <a:buFont typeface="Arial" panose="020B0604020202020204" pitchFamily="34" charset="0"/>
              <a:buChar char="•"/>
            </a:pPr>
            <a:r>
              <a:rPr lang="en-US" sz="2400" dirty="0">
                <a:solidFill>
                  <a:srgbClr val="285430"/>
                </a:solidFill>
              </a:rPr>
              <a:t>There were no studies on repurposing end-of-life underground coal mines, leveraging their competitive advantages: </a:t>
            </a:r>
          </a:p>
          <a:p>
            <a:pPr marL="1369588" lvl="2" indent="-457200" algn="just">
              <a:spcBef>
                <a:spcPts val="1200"/>
              </a:spcBef>
              <a:buFont typeface="+mj-lt"/>
              <a:buAutoNum type="arabicPeriod"/>
            </a:pPr>
            <a:r>
              <a:rPr lang="en-US" sz="2400" dirty="0">
                <a:solidFill>
                  <a:srgbClr val="285430"/>
                </a:solidFill>
              </a:rPr>
              <a:t>Mine water. </a:t>
            </a:r>
          </a:p>
          <a:p>
            <a:pPr marL="1369588" lvl="2" indent="-457200" algn="just">
              <a:spcBef>
                <a:spcPts val="1200"/>
              </a:spcBef>
              <a:buFont typeface="+mj-lt"/>
              <a:buAutoNum type="arabicPeriod"/>
            </a:pPr>
            <a:r>
              <a:rPr lang="en-US" sz="2400" dirty="0">
                <a:solidFill>
                  <a:srgbClr val="285430"/>
                </a:solidFill>
              </a:rPr>
              <a:t>Connections to the grid.</a:t>
            </a:r>
          </a:p>
          <a:p>
            <a:pPr marL="1369588" lvl="2" indent="-457200" algn="just">
              <a:spcBef>
                <a:spcPts val="1200"/>
              </a:spcBef>
              <a:buFont typeface="+mj-lt"/>
              <a:buAutoNum type="arabicPeriod"/>
            </a:pPr>
            <a:r>
              <a:rPr lang="en-US" sz="2400" dirty="0">
                <a:solidFill>
                  <a:srgbClr val="285430"/>
                </a:solidFill>
              </a:rPr>
              <a:t>Large waste heap areas.</a:t>
            </a:r>
          </a:p>
          <a:p>
            <a:pPr marL="1369588" lvl="2" indent="-457200" algn="just">
              <a:spcBef>
                <a:spcPts val="1200"/>
              </a:spcBef>
              <a:buFont typeface="+mj-lt"/>
              <a:buAutoNum type="arabicPeriod"/>
            </a:pPr>
            <a:r>
              <a:rPr lang="en-US" sz="2400" dirty="0">
                <a:solidFill>
                  <a:srgbClr val="285430"/>
                </a:solidFill>
              </a:rPr>
              <a:t>Very deep shafts and galleries. </a:t>
            </a:r>
          </a:p>
          <a:p>
            <a:pPr marL="1369588" lvl="2" indent="-457200" algn="just">
              <a:spcBef>
                <a:spcPts val="1200"/>
              </a:spcBef>
              <a:buFont typeface="+mj-lt"/>
              <a:buAutoNum type="arabicPeriod"/>
            </a:pPr>
            <a:r>
              <a:rPr lang="en-US" sz="2400" dirty="0">
                <a:solidFill>
                  <a:srgbClr val="285430"/>
                </a:solidFill>
              </a:rPr>
              <a:t>Fine coal waste.</a:t>
            </a:r>
          </a:p>
          <a:p>
            <a:pPr marL="457200" indent="-457200" algn="just">
              <a:spcBef>
                <a:spcPts val="1200"/>
              </a:spcBef>
              <a:buAutoNum type="arabicPeriod"/>
            </a:pPr>
            <a:endParaRPr lang="en-GB" sz="2400" dirty="0">
              <a:solidFill>
                <a:srgbClr val="285430"/>
              </a:solidFill>
            </a:endParaRPr>
          </a:p>
        </p:txBody>
      </p:sp>
      <p:pic>
        <p:nvPicPr>
          <p:cNvPr id="5" name="Picture 2">
            <a:extLst>
              <a:ext uri="{FF2B5EF4-FFF2-40B4-BE49-F238E27FC236}">
                <a16:creationId xmlns:a16="http://schemas.microsoft.com/office/drawing/2014/main" id="{85FB9739-59C3-249B-0E78-A451A6437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7009" y="2912470"/>
            <a:ext cx="5541277" cy="311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4378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93CBA-89DF-5366-9906-AE0CD89A4515}"/>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5E82CAD7-8EF5-90AD-C2D7-2C6B4B1BE63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BD4F0BB2-44F0-1032-F314-959AF745EC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C3123801-C01D-722E-3416-AB87A78CE834}"/>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Main objectives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CAA76860-EB4E-925A-8888-11F91647C68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1ABF1009-A56D-7C41-1030-B60F1B0B1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3B04C985-AEFE-5C15-B172-32831B0D3E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110039EB-21A8-02E1-C1EA-40B876660C24}"/>
              </a:ext>
            </a:extLst>
          </p:cNvPr>
          <p:cNvSpPr txBox="1"/>
          <p:nvPr/>
        </p:nvSpPr>
        <p:spPr>
          <a:xfrm>
            <a:off x="429236" y="1602314"/>
            <a:ext cx="5811144" cy="5201424"/>
          </a:xfrm>
          <a:prstGeom prst="rect">
            <a:avLst/>
          </a:prstGeom>
          <a:noFill/>
        </p:spPr>
        <p:txBody>
          <a:bodyPr wrap="square">
            <a:spAutoFit/>
          </a:bodyPr>
          <a:lstStyle/>
          <a:p>
            <a:pPr marL="457200" indent="-457200" algn="just">
              <a:spcBef>
                <a:spcPts val="1200"/>
              </a:spcBef>
              <a:buFont typeface="Arial" panose="020B0604020202020204" pitchFamily="34" charset="0"/>
              <a:buChar char="•"/>
            </a:pPr>
            <a:r>
              <a:rPr lang="en-US" sz="2400" dirty="0">
                <a:solidFill>
                  <a:srgbClr val="285430"/>
                </a:solidFill>
              </a:rPr>
              <a:t>To develop for coal mining companies innovative business plans for deploying emerging renewable energy and circular economy technologies to facilitate their exploitation.</a:t>
            </a:r>
          </a:p>
          <a:p>
            <a:pPr marL="457200" indent="-457200" algn="just">
              <a:spcBef>
                <a:spcPts val="1200"/>
              </a:spcBef>
              <a:buFont typeface="Arial" panose="020B0604020202020204" pitchFamily="34" charset="0"/>
              <a:buChar char="•"/>
            </a:pPr>
            <a:r>
              <a:rPr lang="en-US" sz="2400" dirty="0">
                <a:solidFill>
                  <a:srgbClr val="285430"/>
                </a:solidFill>
              </a:rPr>
              <a:t>To plan and disseminate among mining companies and regional authorities in the coal regions in transition, training and re-skilling programmes addressing former coal mining.</a:t>
            </a:r>
          </a:p>
          <a:p>
            <a:pPr marL="457200" indent="-457200" algn="just">
              <a:spcBef>
                <a:spcPts val="1200"/>
              </a:spcBef>
              <a:buAutoNum type="arabicPeriod"/>
            </a:pPr>
            <a:endParaRPr lang="en-GB" sz="2400" dirty="0">
              <a:solidFill>
                <a:srgbClr val="285430"/>
              </a:solidFill>
            </a:endParaRPr>
          </a:p>
        </p:txBody>
      </p:sp>
      <p:pic>
        <p:nvPicPr>
          <p:cNvPr id="5" name="Picture 2" descr="Medium shot of three workers in a uniform and hardhat installing ...">
            <a:extLst>
              <a:ext uri="{FF2B5EF4-FFF2-40B4-BE49-F238E27FC236}">
                <a16:creationId xmlns:a16="http://schemas.microsoft.com/office/drawing/2014/main" id="{359921C5-6965-4D08-3E4C-9B689A5ED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6340" y="2366285"/>
            <a:ext cx="5368250" cy="283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1230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8EFFD-4B3B-3F7C-A923-F3377A68A206}"/>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4C80F64A-24F2-8096-53D8-C6F8C0A43094}"/>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5589F3BB-4CBC-D2F9-791A-781E49C558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46421E45-EE5A-6011-7A35-E8C7E9425B41}"/>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GreenJOBS video</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CC1C00E5-4F67-0B24-CC78-6F136EB1831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F9BEE498-244E-FA2E-0EEE-C117FCFBF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58AF8C70-935D-BB3D-DFF7-9EBE7F04BF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2050" name="Picture 2">
            <a:extLst>
              <a:ext uri="{FF2B5EF4-FFF2-40B4-BE49-F238E27FC236}">
                <a16:creationId xmlns:a16="http://schemas.microsoft.com/office/drawing/2014/main" id="{B9677414-894B-D87E-C502-9CEC6767C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8555" y="1070169"/>
            <a:ext cx="8234697" cy="46322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6C2C171-6F5A-679F-C80A-F397D4A619E9}"/>
              </a:ext>
            </a:extLst>
          </p:cNvPr>
          <p:cNvSpPr txBox="1"/>
          <p:nvPr/>
        </p:nvSpPr>
        <p:spPr>
          <a:xfrm>
            <a:off x="2340754" y="5770369"/>
            <a:ext cx="7486680" cy="461665"/>
          </a:xfrm>
          <a:prstGeom prst="rect">
            <a:avLst/>
          </a:prstGeom>
          <a:noFill/>
        </p:spPr>
        <p:txBody>
          <a:bodyPr wrap="square">
            <a:spAutoFit/>
          </a:bodyPr>
          <a:lstStyle/>
          <a:p>
            <a:r>
              <a:rPr lang="en-US" sz="2400" dirty="0">
                <a:solidFill>
                  <a:srgbClr val="285430"/>
                </a:solidFill>
                <a:hlinkClick r:id="rId7"/>
              </a:rPr>
              <a:t>https://www.youtube.com/watch?v=qPC7ojdDPrc</a:t>
            </a:r>
            <a:r>
              <a:rPr lang="en-US" sz="2400" dirty="0">
                <a:solidFill>
                  <a:srgbClr val="285430"/>
                </a:solidFill>
              </a:rPr>
              <a:t>  </a:t>
            </a:r>
          </a:p>
        </p:txBody>
      </p:sp>
    </p:spTree>
    <p:extLst>
      <p:ext uri="{BB962C8B-B14F-4D97-AF65-F5344CB8AC3E}">
        <p14:creationId xmlns:p14="http://schemas.microsoft.com/office/powerpoint/2010/main" val="36342516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A2822-B9CB-C728-2091-E302E1375057}"/>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A0297CA6-50B5-BD67-211D-FDF4186EFD1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E58E2BA8-B5E0-EDAE-FCDB-951A558FE7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2763B276-6139-2F79-EC2A-BCB3F389C0D1}"/>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Aim of POTENTIALS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7D36FB8C-1D4A-3949-E14B-FE16768758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2F0FF42F-0225-4F40-3D94-4A4B62AF7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C6B7F318-BE95-1B0C-7654-5F3853A38E42}"/>
              </a:ext>
            </a:extLst>
          </p:cNvPr>
          <p:cNvPicPr>
            <a:picLocks noChangeAspect="1"/>
          </p:cNvPicPr>
          <p:nvPr/>
        </p:nvPicPr>
        <p:blipFill>
          <a:blip r:embed="rId5"/>
          <a:stretch>
            <a:fillRect/>
          </a:stretch>
        </p:blipFill>
        <p:spPr>
          <a:xfrm>
            <a:off x="7351822" y="510658"/>
            <a:ext cx="1461285" cy="337007"/>
          </a:xfrm>
          <a:prstGeom prst="rect">
            <a:avLst/>
          </a:prstGeom>
        </p:spPr>
      </p:pic>
      <p:sp>
        <p:nvSpPr>
          <p:cNvPr id="5" name="TextBox 18">
            <a:extLst>
              <a:ext uri="{FF2B5EF4-FFF2-40B4-BE49-F238E27FC236}">
                <a16:creationId xmlns:a16="http://schemas.microsoft.com/office/drawing/2014/main" id="{B5B70505-467F-5D50-CE6A-93028E5D9548}"/>
              </a:ext>
            </a:extLst>
          </p:cNvPr>
          <p:cNvSpPr txBox="1"/>
          <p:nvPr/>
        </p:nvSpPr>
        <p:spPr>
          <a:xfrm>
            <a:off x="429236" y="1746692"/>
            <a:ext cx="10881360" cy="4093428"/>
          </a:xfrm>
          <a:prstGeom prst="rect">
            <a:avLst/>
          </a:prstGeom>
          <a:noFill/>
        </p:spPr>
        <p:txBody>
          <a:bodyPr wrap="square">
            <a:spAutoFit/>
          </a:bodyPr>
          <a:lstStyle/>
          <a:p>
            <a:pPr algn="just">
              <a:spcBef>
                <a:spcPts val="1200"/>
              </a:spcBef>
            </a:pPr>
            <a:r>
              <a:rPr lang="en-US" sz="2400" dirty="0">
                <a:solidFill>
                  <a:srgbClr val="285430"/>
                </a:solidFill>
              </a:rPr>
              <a:t>To identify and assess the synergistic opportunities of coupled end-of-life coal mine sites and coal-fired power plants by means of a prospective analysis, enabling to develop business models that rely on renewable energy, contribute to the circular economy or scale energy storage, guaranteeing a sustainable and combined use of assets and resources, and supporting the update and re-adoption of territorial just transition plans.</a:t>
            </a:r>
          </a:p>
          <a:p>
            <a:pPr algn="just">
              <a:spcBef>
                <a:spcPts val="1200"/>
              </a:spcBef>
            </a:pPr>
            <a:r>
              <a:rPr lang="en-US" sz="2400" dirty="0">
                <a:solidFill>
                  <a:srgbClr val="285430"/>
                </a:solidFill>
              </a:rPr>
              <a:t>The partners of the project were: Główny Instytut Górnictwa (POLAND); VGB PowerTech </a:t>
            </a:r>
            <a:r>
              <a:rPr lang="en-US" sz="2400" dirty="0" err="1">
                <a:solidFill>
                  <a:srgbClr val="285430"/>
                </a:solidFill>
              </a:rPr>
              <a:t>e.V.</a:t>
            </a:r>
            <a:r>
              <a:rPr lang="en-US" sz="2400" dirty="0">
                <a:solidFill>
                  <a:srgbClr val="285430"/>
                </a:solidFill>
              </a:rPr>
              <a:t> (GERMANY); University of Oviedo (SPAIN); Centre for Research and Technology - Hellas (GREECE); Hulleras del Norte, S.A. (SPAIN); and Technische Hochschule Georg Agricola University (GERMANY).</a:t>
            </a:r>
          </a:p>
        </p:txBody>
      </p:sp>
    </p:spTree>
    <p:extLst>
      <p:ext uri="{BB962C8B-B14F-4D97-AF65-F5344CB8AC3E}">
        <p14:creationId xmlns:p14="http://schemas.microsoft.com/office/powerpoint/2010/main" val="16225831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CF5E-9CE6-CDB7-372E-1B93D5FADFF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B2D088E7-E33A-6ED7-01A8-E6BCAB2CFA94}"/>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E17CFE24-B91C-A293-FB02-8B0EAA73BF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48EF7B2B-9D83-73A2-B17A-93DF56FA3CA1}"/>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Main results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6C150D53-6F36-9F2C-394B-D0687AC808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52653A6C-17D7-A2E6-DD64-FD719EA32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FE4C6822-160B-4A6E-69A4-2213C924B6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6" name="TextBox 18">
            <a:extLst>
              <a:ext uri="{FF2B5EF4-FFF2-40B4-BE49-F238E27FC236}">
                <a16:creationId xmlns:a16="http://schemas.microsoft.com/office/drawing/2014/main" id="{2C5B348C-ADA6-EC4C-7BB6-67663CCDC275}"/>
              </a:ext>
            </a:extLst>
          </p:cNvPr>
          <p:cNvSpPr txBox="1"/>
          <p:nvPr/>
        </p:nvSpPr>
        <p:spPr>
          <a:xfrm>
            <a:off x="429237" y="1121054"/>
            <a:ext cx="4094638" cy="4832092"/>
          </a:xfrm>
          <a:prstGeom prst="rect">
            <a:avLst/>
          </a:prstGeom>
          <a:noFill/>
        </p:spPr>
        <p:txBody>
          <a:bodyPr wrap="square">
            <a:spAutoFit/>
          </a:bodyPr>
          <a:lstStyle/>
          <a:p>
            <a:pPr>
              <a:spcBef>
                <a:spcPts val="1200"/>
              </a:spcBef>
            </a:pPr>
            <a:r>
              <a:rPr lang="en-US" sz="2400" dirty="0">
                <a:solidFill>
                  <a:srgbClr val="285430"/>
                </a:solidFill>
              </a:rPr>
              <a:t>Two innovative business plans:</a:t>
            </a:r>
          </a:p>
          <a:p>
            <a:pPr marL="913394" lvl="1" indent="-457200">
              <a:spcBef>
                <a:spcPts val="1200"/>
              </a:spcBef>
              <a:buFont typeface="+mj-lt"/>
              <a:buAutoNum type="arabicPeriod"/>
            </a:pPr>
            <a:r>
              <a:rPr lang="en-US" sz="2400" dirty="0">
                <a:solidFill>
                  <a:srgbClr val="285430"/>
                </a:solidFill>
              </a:rPr>
              <a:t>A </a:t>
            </a:r>
            <a:r>
              <a:rPr lang="en-US" sz="2400" b="1" dirty="0">
                <a:solidFill>
                  <a:srgbClr val="285430"/>
                </a:solidFill>
              </a:rPr>
              <a:t>Virtual Power Plant </a:t>
            </a:r>
            <a:r>
              <a:rPr lang="en-US" sz="2400" dirty="0">
                <a:solidFill>
                  <a:srgbClr val="285430"/>
                </a:solidFill>
              </a:rPr>
              <a:t>where the energy locally produced will be sold to the grid or used to power industries or companies close to mines. </a:t>
            </a:r>
          </a:p>
          <a:p>
            <a:pPr marL="457200" indent="-457200" algn="just">
              <a:spcBef>
                <a:spcPts val="1200"/>
              </a:spcBef>
              <a:buAutoNum type="arabicPeriod"/>
            </a:pPr>
            <a:endParaRPr lang="en-GB" sz="2400" dirty="0">
              <a:solidFill>
                <a:srgbClr val="285430"/>
              </a:solidFill>
            </a:endParaRPr>
          </a:p>
        </p:txBody>
      </p:sp>
      <p:pic>
        <p:nvPicPr>
          <p:cNvPr id="7" name="Picture 8" descr="Diagram of a renewable energy source&#10;&#10;Description automatically generated">
            <a:extLst>
              <a:ext uri="{FF2B5EF4-FFF2-40B4-BE49-F238E27FC236}">
                <a16:creationId xmlns:a16="http://schemas.microsoft.com/office/drawing/2014/main" id="{4B775AA0-59ED-6CF6-D984-0CEC575335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4505" y="1493945"/>
            <a:ext cx="7163781" cy="4615929"/>
          </a:xfrm>
          <a:prstGeom prst="rect">
            <a:avLst/>
          </a:prstGeom>
        </p:spPr>
      </p:pic>
    </p:spTree>
    <p:extLst>
      <p:ext uri="{BB962C8B-B14F-4D97-AF65-F5344CB8AC3E}">
        <p14:creationId xmlns:p14="http://schemas.microsoft.com/office/powerpoint/2010/main" val="351280981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E02A-E7C8-69EB-E29B-A724CC3E0533}"/>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1D04C389-B1F5-F333-DA29-64E7260DE558}"/>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E9F62CAD-76EC-0CF4-C196-DCF4BD537D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74EAF5A-6AF3-C8A8-FE87-5721E20B2D25}"/>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The Bobrek – Piekary mine</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C60AE4CB-20B4-A436-5B72-B09540BD61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6CD52AFD-65BD-AD76-1648-2D87462BE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EBCBE20B-5DA3-BDDE-25F3-1CB24BED0F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2" name="Obraz 2">
            <a:extLst>
              <a:ext uri="{FF2B5EF4-FFF2-40B4-BE49-F238E27FC236}">
                <a16:creationId xmlns:a16="http://schemas.microsoft.com/office/drawing/2014/main" id="{D33BCBA2-CBF1-8D1B-0498-DA933560DB6E}"/>
              </a:ext>
            </a:extLst>
          </p:cNvPr>
          <p:cNvPicPr>
            <a:picLocks noChangeAspect="1"/>
          </p:cNvPicPr>
          <p:nvPr/>
        </p:nvPicPr>
        <p:blipFill>
          <a:blip r:embed="rId6"/>
          <a:stretch>
            <a:fillRect/>
          </a:stretch>
        </p:blipFill>
        <p:spPr>
          <a:xfrm>
            <a:off x="1678985" y="903787"/>
            <a:ext cx="8972973" cy="4491204"/>
          </a:xfrm>
          <a:prstGeom prst="rect">
            <a:avLst/>
          </a:prstGeom>
        </p:spPr>
      </p:pic>
      <p:sp>
        <p:nvSpPr>
          <p:cNvPr id="5" name="Content Placeholder 3">
            <a:extLst>
              <a:ext uri="{FF2B5EF4-FFF2-40B4-BE49-F238E27FC236}">
                <a16:creationId xmlns:a16="http://schemas.microsoft.com/office/drawing/2014/main" id="{4F617FB3-121E-9B28-9E4E-AA5FEAA9D890}"/>
              </a:ext>
            </a:extLst>
          </p:cNvPr>
          <p:cNvSpPr>
            <a:spLocks noGrp="1"/>
          </p:cNvSpPr>
          <p:nvPr>
            <p:ph sz="half" idx="1"/>
          </p:nvPr>
        </p:nvSpPr>
        <p:spPr>
          <a:xfrm>
            <a:off x="1439904" y="5267191"/>
            <a:ext cx="9288379" cy="1019175"/>
          </a:xfrm>
        </p:spPr>
        <p:txBody>
          <a:bodyPr vert="horz" lIns="144000" tIns="144000" rIns="144000" bIns="144000" rtlCol="0" anchor="t">
            <a:noAutofit/>
          </a:bodyPr>
          <a:lstStyle/>
          <a:p>
            <a:pPr algn="ctr">
              <a:lnSpc>
                <a:spcPct val="114000"/>
              </a:lnSpc>
              <a:tabLst>
                <a:tab pos="2690813" algn="l"/>
              </a:tabLst>
            </a:pPr>
            <a:r>
              <a:rPr lang="en-US" altLang="en-US" sz="2400" dirty="0">
                <a:solidFill>
                  <a:srgbClr val="285430"/>
                </a:solidFill>
                <a:sym typeface="Arial"/>
              </a:rPr>
              <a:t>The temperature of the mine water is more than 25 °C, with a pumping capacity: &gt; 5,000 m</a:t>
            </a:r>
            <a:r>
              <a:rPr lang="en-US" altLang="en-US" sz="2400" baseline="30000" dirty="0">
                <a:solidFill>
                  <a:srgbClr val="285430"/>
                </a:solidFill>
                <a:sym typeface="Arial"/>
              </a:rPr>
              <a:t>3</a:t>
            </a:r>
            <a:r>
              <a:rPr lang="en-US" altLang="en-US" sz="2400" dirty="0">
                <a:solidFill>
                  <a:srgbClr val="285430"/>
                </a:solidFill>
                <a:sym typeface="Arial"/>
              </a:rPr>
              <a:t>/day</a:t>
            </a:r>
          </a:p>
        </p:txBody>
      </p:sp>
    </p:spTree>
    <p:extLst>
      <p:ext uri="{BB962C8B-B14F-4D97-AF65-F5344CB8AC3E}">
        <p14:creationId xmlns:p14="http://schemas.microsoft.com/office/powerpoint/2010/main" val="292486493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392A9-AF88-B378-DD4E-71F9DEC649F2}"/>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96234C7D-95FB-7F46-A044-38FE40A703B5}"/>
              </a:ext>
            </a:extLst>
          </p:cNvPr>
          <p:cNvSpPr>
            <a:spLocks noGrp="1"/>
          </p:cNvSpPr>
          <p:nvPr>
            <p:ph type="title"/>
          </p:nvPr>
        </p:nvSpPr>
        <p:spPr>
          <a:xfrm>
            <a:off x="360000" y="858881"/>
            <a:ext cx="11311808" cy="896897"/>
          </a:xfrm>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FFF320B-A49E-9CE8-E90E-187B6F1889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796917"/>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D9FB471-1906-FF0B-CF48-3126E354397D}"/>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The Bobrek – Piekary mine </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63919332-0551-95EB-2136-1B9C6AE81A2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588893"/>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AEE77D88-CA96-BBA8-5E39-141A7256B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660998"/>
            <a:ext cx="899938" cy="646331"/>
          </a:xfrm>
          <a:prstGeom prst="rect">
            <a:avLst/>
          </a:prstGeom>
        </p:spPr>
      </p:pic>
      <p:pic>
        <p:nvPicPr>
          <p:cNvPr id="4" name="Obraz 5">
            <a:extLst>
              <a:ext uri="{FF2B5EF4-FFF2-40B4-BE49-F238E27FC236}">
                <a16:creationId xmlns:a16="http://schemas.microsoft.com/office/drawing/2014/main" id="{B942E2C5-16A4-AA50-99F4-6B9FFC9FFB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848810"/>
            <a:ext cx="1461285" cy="334467"/>
          </a:xfrm>
          <a:prstGeom prst="rect">
            <a:avLst/>
          </a:prstGeom>
        </p:spPr>
      </p:pic>
      <p:pic>
        <p:nvPicPr>
          <p:cNvPr id="2" name="Imagen 1" descr="Vista de una ciudad desde lo alto de una colina&#10;&#10;El contenido generado por IA puede ser incorrecto.">
            <a:extLst>
              <a:ext uri="{FF2B5EF4-FFF2-40B4-BE49-F238E27FC236}">
                <a16:creationId xmlns:a16="http://schemas.microsoft.com/office/drawing/2014/main" id="{80830F77-CC07-38F9-90A2-FE4B52986043}"/>
              </a:ext>
            </a:extLst>
          </p:cNvPr>
          <p:cNvPicPr>
            <a:picLocks noChangeAspect="1"/>
          </p:cNvPicPr>
          <p:nvPr/>
        </p:nvPicPr>
        <p:blipFill>
          <a:blip r:embed="rId6"/>
          <a:stretch>
            <a:fillRect/>
          </a:stretch>
        </p:blipFill>
        <p:spPr>
          <a:xfrm>
            <a:off x="185576" y="1012742"/>
            <a:ext cx="6560457" cy="3690257"/>
          </a:xfrm>
          <a:prstGeom prst="rect">
            <a:avLst/>
          </a:prstGeom>
        </p:spPr>
      </p:pic>
      <p:pic>
        <p:nvPicPr>
          <p:cNvPr id="5" name="Imagen 4" descr="Un campo con árboles&#10;&#10;El contenido generado por IA puede ser incorrecto.">
            <a:extLst>
              <a:ext uri="{FF2B5EF4-FFF2-40B4-BE49-F238E27FC236}">
                <a16:creationId xmlns:a16="http://schemas.microsoft.com/office/drawing/2014/main" id="{5D98B0A2-BF0A-B29E-9704-426411D320AE}"/>
              </a:ext>
            </a:extLst>
          </p:cNvPr>
          <p:cNvPicPr>
            <a:picLocks noChangeAspect="1"/>
          </p:cNvPicPr>
          <p:nvPr/>
        </p:nvPicPr>
        <p:blipFill>
          <a:blip r:embed="rId7"/>
          <a:stretch>
            <a:fillRect/>
          </a:stretch>
        </p:blipFill>
        <p:spPr>
          <a:xfrm>
            <a:off x="5570245" y="2693540"/>
            <a:ext cx="6436179" cy="3606120"/>
          </a:xfrm>
          <a:prstGeom prst="rect">
            <a:avLst/>
          </a:prstGeom>
        </p:spPr>
      </p:pic>
      <p:sp>
        <p:nvSpPr>
          <p:cNvPr id="6" name="Content Placeholder 3">
            <a:extLst>
              <a:ext uri="{FF2B5EF4-FFF2-40B4-BE49-F238E27FC236}">
                <a16:creationId xmlns:a16="http://schemas.microsoft.com/office/drawing/2014/main" id="{32E0FD01-1B90-5883-F7B8-3987AAF9874B}"/>
              </a:ext>
            </a:extLst>
          </p:cNvPr>
          <p:cNvSpPr txBox="1">
            <a:spLocks/>
          </p:cNvSpPr>
          <p:nvPr/>
        </p:nvSpPr>
        <p:spPr>
          <a:xfrm>
            <a:off x="1491301" y="4720222"/>
            <a:ext cx="2773220" cy="101917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4000"/>
              </a:lnSpc>
              <a:tabLst>
                <a:tab pos="2690813" algn="l"/>
              </a:tabLst>
            </a:pPr>
            <a:r>
              <a:rPr lang="en-US" altLang="en-US" sz="2400" dirty="0">
                <a:solidFill>
                  <a:srgbClr val="285430"/>
                </a:solidFill>
              </a:rPr>
              <a:t>Bobrek coal mine</a:t>
            </a:r>
          </a:p>
        </p:txBody>
      </p:sp>
      <p:sp>
        <p:nvSpPr>
          <p:cNvPr id="7" name="Content Placeholder 3">
            <a:extLst>
              <a:ext uri="{FF2B5EF4-FFF2-40B4-BE49-F238E27FC236}">
                <a16:creationId xmlns:a16="http://schemas.microsoft.com/office/drawing/2014/main" id="{A58BEE62-5298-B8A6-36CE-55F77789E1E9}"/>
              </a:ext>
            </a:extLst>
          </p:cNvPr>
          <p:cNvSpPr txBox="1">
            <a:spLocks/>
          </p:cNvSpPr>
          <p:nvPr/>
        </p:nvSpPr>
        <p:spPr>
          <a:xfrm>
            <a:off x="7122695" y="2039336"/>
            <a:ext cx="4549113" cy="101917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4000"/>
              </a:lnSpc>
              <a:tabLst>
                <a:tab pos="2690813" algn="l"/>
              </a:tabLst>
            </a:pPr>
            <a:r>
              <a:rPr lang="en-US" altLang="en-US" sz="2400" dirty="0">
                <a:solidFill>
                  <a:srgbClr val="285430"/>
                </a:solidFill>
              </a:rPr>
              <a:t>Ignacy Shaft of Bobrek mine</a:t>
            </a:r>
          </a:p>
        </p:txBody>
      </p:sp>
    </p:spTree>
    <p:extLst>
      <p:ext uri="{BB962C8B-B14F-4D97-AF65-F5344CB8AC3E}">
        <p14:creationId xmlns:p14="http://schemas.microsoft.com/office/powerpoint/2010/main" val="311967039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137D5-37BB-F2D8-EE03-BD569CAF6646}"/>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A1924D19-1448-1C64-CF39-641C1636F77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A7A02960-B65E-1731-6CAB-36C7E65AE9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C6C9FC9A-5B13-3B39-50E6-D02CFFB5C859}"/>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Main results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DF719B67-CD86-8DD5-73F3-02DBAC619C4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2D81DA8A-3492-7B12-8582-005AA3CB4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9EBCB34F-868F-BC30-79A4-4BF1B8D793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DC46573E-A5B8-A52B-7BBC-25C3DAFF5F43}"/>
              </a:ext>
            </a:extLst>
          </p:cNvPr>
          <p:cNvSpPr txBox="1"/>
          <p:nvPr/>
        </p:nvSpPr>
        <p:spPr>
          <a:xfrm>
            <a:off x="429237" y="1121054"/>
            <a:ext cx="4500826" cy="4093428"/>
          </a:xfrm>
          <a:prstGeom prst="rect">
            <a:avLst/>
          </a:prstGeom>
          <a:noFill/>
        </p:spPr>
        <p:txBody>
          <a:bodyPr wrap="square">
            <a:spAutoFit/>
          </a:bodyPr>
          <a:lstStyle/>
          <a:p>
            <a:pPr>
              <a:spcBef>
                <a:spcPts val="1200"/>
              </a:spcBef>
            </a:pPr>
            <a:r>
              <a:rPr lang="en-US" sz="2400" dirty="0">
                <a:solidFill>
                  <a:srgbClr val="285430"/>
                </a:solidFill>
              </a:rPr>
              <a:t>Two innovative business plans:</a:t>
            </a:r>
          </a:p>
          <a:p>
            <a:pPr marL="913394" lvl="1" indent="-457200">
              <a:spcBef>
                <a:spcPts val="1200"/>
              </a:spcBef>
              <a:buFont typeface="+mj-lt"/>
              <a:buAutoNum type="arabicPeriod" startAt="2"/>
            </a:pPr>
            <a:r>
              <a:rPr lang="en-US" sz="2400" dirty="0">
                <a:solidFill>
                  <a:srgbClr val="285430"/>
                </a:solidFill>
              </a:rPr>
              <a:t>A </a:t>
            </a:r>
            <a:r>
              <a:rPr lang="en-US" sz="2400" b="1" dirty="0">
                <a:solidFill>
                  <a:srgbClr val="285430"/>
                </a:solidFill>
              </a:rPr>
              <a:t>Green Hydrogen Plant </a:t>
            </a:r>
            <a:r>
              <a:rPr lang="en-US" sz="2400" dirty="0">
                <a:solidFill>
                  <a:srgbClr val="285430"/>
                </a:solidFill>
              </a:rPr>
              <a:t>where renewable hydrogen will be produced by electrolysis of mine water and green electricity.</a:t>
            </a:r>
          </a:p>
          <a:p>
            <a:pPr marL="457200" indent="-457200" algn="just">
              <a:spcBef>
                <a:spcPts val="1200"/>
              </a:spcBef>
              <a:buAutoNum type="arabicPeriod"/>
            </a:pPr>
            <a:endParaRPr lang="en-GB" sz="2400" dirty="0">
              <a:solidFill>
                <a:srgbClr val="285430"/>
              </a:solidFill>
            </a:endParaRPr>
          </a:p>
        </p:txBody>
      </p:sp>
      <p:pic>
        <p:nvPicPr>
          <p:cNvPr id="5" name="Picture 10">
            <a:extLst>
              <a:ext uri="{FF2B5EF4-FFF2-40B4-BE49-F238E27FC236}">
                <a16:creationId xmlns:a16="http://schemas.microsoft.com/office/drawing/2014/main" id="{C3CEA415-D5C8-B3DA-8255-AA611672D0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22897" y="1468168"/>
            <a:ext cx="6605389" cy="4733114"/>
          </a:xfrm>
          <a:prstGeom prst="rect">
            <a:avLst/>
          </a:prstGeom>
        </p:spPr>
      </p:pic>
    </p:spTree>
    <p:extLst>
      <p:ext uri="{BB962C8B-B14F-4D97-AF65-F5344CB8AC3E}">
        <p14:creationId xmlns:p14="http://schemas.microsoft.com/office/powerpoint/2010/main" val="418552667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1C197-CFB2-3ABB-C391-A16F633AB47F}"/>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875F083C-9AB2-B384-29D5-7001B69FEA3C}"/>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F1B15C32-1529-297F-3E22-2C11FB5433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787460D4-DCC8-D188-6573-EC8894FD602E}"/>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Mine-to-H2 Big Ticket project</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DE6ADD08-AFBF-5561-8A8C-92679AAD163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B3C0E994-621C-13D9-66B3-F2300AB55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EDDA0D4E-7D03-CD2F-0E80-9A0A3489CC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Content Placeholder 3">
            <a:extLst>
              <a:ext uri="{FF2B5EF4-FFF2-40B4-BE49-F238E27FC236}">
                <a16:creationId xmlns:a16="http://schemas.microsoft.com/office/drawing/2014/main" id="{2BCA3322-29ED-15C8-B289-31E532C16C60}"/>
              </a:ext>
            </a:extLst>
          </p:cNvPr>
          <p:cNvSpPr>
            <a:spLocks noGrp="1"/>
          </p:cNvSpPr>
          <p:nvPr>
            <p:ph sz="half" idx="1"/>
          </p:nvPr>
        </p:nvSpPr>
        <p:spPr>
          <a:xfrm>
            <a:off x="103545" y="1847762"/>
            <a:ext cx="4548666" cy="1641391"/>
          </a:xfrm>
        </p:spPr>
        <p:txBody>
          <a:bodyPr vert="horz" lIns="144000" tIns="144000" rIns="144000" bIns="144000" rtlCol="0" anchor="t">
            <a:noAutofit/>
          </a:bodyPr>
          <a:lstStyle/>
          <a:p>
            <a:pPr>
              <a:lnSpc>
                <a:spcPct val="114000"/>
              </a:lnSpc>
              <a:tabLst>
                <a:tab pos="2690813" algn="l"/>
              </a:tabLst>
            </a:pPr>
            <a:r>
              <a:rPr lang="en-US" altLang="en-US" sz="2400" dirty="0">
                <a:solidFill>
                  <a:srgbClr val="285430"/>
                </a:solidFill>
                <a:sym typeface="Arial"/>
              </a:rPr>
              <a:t>The Mine-to-H2 Big-ticket project will repurpose a former coal mine through a 2.5 MW Green Hydrogen Plant, where green hydrogen for the passenger road transport sector will be produced using circular economy actions.</a:t>
            </a:r>
          </a:p>
        </p:txBody>
      </p:sp>
      <p:pic>
        <p:nvPicPr>
          <p:cNvPr id="5" name="Picture 11" descr="A black background with green letters and numbers&#10;&#10;AI-generated content may be incorrect.">
            <a:extLst>
              <a:ext uri="{FF2B5EF4-FFF2-40B4-BE49-F238E27FC236}">
                <a16:creationId xmlns:a16="http://schemas.microsoft.com/office/drawing/2014/main" id="{441066AD-FE5D-0FA0-C74C-6525E96750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42042" y="4417308"/>
            <a:ext cx="3232769" cy="2099114"/>
          </a:xfrm>
          <a:prstGeom prst="rect">
            <a:avLst/>
          </a:prstGeom>
        </p:spPr>
      </p:pic>
      <p:pic>
        <p:nvPicPr>
          <p:cNvPr id="6" name="Imagen 5" descr="Una casa en construcción&#10;&#10;El contenido generado por IA puede ser incorrecto.">
            <a:extLst>
              <a:ext uri="{FF2B5EF4-FFF2-40B4-BE49-F238E27FC236}">
                <a16:creationId xmlns:a16="http://schemas.microsoft.com/office/drawing/2014/main" id="{35614483-2DF7-6DF3-EB8C-DDBD2ECCEB7B}"/>
              </a:ext>
            </a:extLst>
          </p:cNvPr>
          <p:cNvPicPr>
            <a:picLocks noChangeAspect="1"/>
          </p:cNvPicPr>
          <p:nvPr/>
        </p:nvPicPr>
        <p:blipFill>
          <a:blip r:embed="rId8"/>
          <a:stretch>
            <a:fillRect/>
          </a:stretch>
        </p:blipFill>
        <p:spPr>
          <a:xfrm>
            <a:off x="4652211" y="1143831"/>
            <a:ext cx="7412432" cy="3590396"/>
          </a:xfrm>
          <a:prstGeom prst="rect">
            <a:avLst/>
          </a:prstGeom>
        </p:spPr>
      </p:pic>
    </p:spTree>
    <p:extLst>
      <p:ext uri="{BB962C8B-B14F-4D97-AF65-F5344CB8AC3E}">
        <p14:creationId xmlns:p14="http://schemas.microsoft.com/office/powerpoint/2010/main" val="400477100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ACBB3-0A6D-E997-C90E-D14A890A69A6}"/>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05CA0EDE-923A-50BB-059B-5AAA8F9563EE}"/>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BA357B5E-DCE2-D0A5-787C-4A4A1534F8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7E96BF36-8902-9711-204A-668A3E9A0C3A}"/>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Mine-to-H2 Big Ticket project</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E11C1DB7-2DEB-A86F-CFDC-B901F7FF7BC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047AE93C-5C93-3338-367E-C928EE632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22534DB2-8EC2-33DA-C21A-50F60B7E52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12" name="Picture 11" descr="A black background with green letters and numbers&#10;&#10;AI-generated content may be incorrect.">
            <a:extLst>
              <a:ext uri="{FF2B5EF4-FFF2-40B4-BE49-F238E27FC236}">
                <a16:creationId xmlns:a16="http://schemas.microsoft.com/office/drawing/2014/main" id="{062E507D-47EB-EAB6-C69B-A3ECDFF8B8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70941" y="4277304"/>
            <a:ext cx="3232769" cy="2099114"/>
          </a:xfrm>
          <a:prstGeom prst="rect">
            <a:avLst/>
          </a:prstGeom>
        </p:spPr>
      </p:pic>
      <p:pic>
        <p:nvPicPr>
          <p:cNvPr id="14" name="Imagen 13" descr="Imagen que contiene edificio, interior, cuarto, ventana&#10;&#10;El contenido generado por IA puede ser incorrecto.">
            <a:extLst>
              <a:ext uri="{FF2B5EF4-FFF2-40B4-BE49-F238E27FC236}">
                <a16:creationId xmlns:a16="http://schemas.microsoft.com/office/drawing/2014/main" id="{9895A506-2451-1C38-7E7C-88818C84406E}"/>
              </a:ext>
            </a:extLst>
          </p:cNvPr>
          <p:cNvPicPr>
            <a:picLocks noChangeAspect="1"/>
          </p:cNvPicPr>
          <p:nvPr/>
        </p:nvPicPr>
        <p:blipFill>
          <a:blip r:embed="rId8"/>
          <a:stretch>
            <a:fillRect/>
          </a:stretch>
        </p:blipFill>
        <p:spPr>
          <a:xfrm>
            <a:off x="249721" y="2875029"/>
            <a:ext cx="6101019" cy="2961536"/>
          </a:xfrm>
          <a:prstGeom prst="rect">
            <a:avLst/>
          </a:prstGeom>
        </p:spPr>
      </p:pic>
      <p:pic>
        <p:nvPicPr>
          <p:cNvPr id="15" name="Imagen 14" descr="Autobús de pasajeros junto a una camioneta&#10;&#10;El contenido generado por IA puede ser incorrecto.">
            <a:extLst>
              <a:ext uri="{FF2B5EF4-FFF2-40B4-BE49-F238E27FC236}">
                <a16:creationId xmlns:a16="http://schemas.microsoft.com/office/drawing/2014/main" id="{7ADC274E-6425-8A45-ED83-57EDC598075A}"/>
              </a:ext>
            </a:extLst>
          </p:cNvPr>
          <p:cNvPicPr>
            <a:picLocks noChangeAspect="1"/>
          </p:cNvPicPr>
          <p:nvPr/>
        </p:nvPicPr>
        <p:blipFill>
          <a:blip r:embed="rId9"/>
          <a:stretch>
            <a:fillRect/>
          </a:stretch>
        </p:blipFill>
        <p:spPr>
          <a:xfrm>
            <a:off x="5929745" y="1227881"/>
            <a:ext cx="6095999" cy="2799053"/>
          </a:xfrm>
          <a:prstGeom prst="rect">
            <a:avLst/>
          </a:prstGeom>
        </p:spPr>
      </p:pic>
    </p:spTree>
    <p:extLst>
      <p:ext uri="{BB962C8B-B14F-4D97-AF65-F5344CB8AC3E}">
        <p14:creationId xmlns:p14="http://schemas.microsoft.com/office/powerpoint/2010/main" val="189838952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9B910-59FE-B6C4-AC91-53B06DDC37A2}"/>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BDFC19CF-DAB5-0D8C-23E0-AEB814D93B74}"/>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2976EEAC-0182-2FBF-B531-F61EAE8FCE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A041E99-39FC-364B-3961-43A5994DAB6F}"/>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Mine-to-H2 Big Ticket project</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150A2C39-9FD5-F78A-03DD-B8392E75EE8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18152B0-DEAB-A190-20BB-F2412F00A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C24E50C7-5571-A432-1E8D-DF721F0506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Content Placeholder 3">
            <a:extLst>
              <a:ext uri="{FF2B5EF4-FFF2-40B4-BE49-F238E27FC236}">
                <a16:creationId xmlns:a16="http://schemas.microsoft.com/office/drawing/2014/main" id="{E9959209-A80D-B3D7-E847-EE5E10AD193D}"/>
              </a:ext>
            </a:extLst>
          </p:cNvPr>
          <p:cNvSpPr>
            <a:spLocks noGrp="1"/>
          </p:cNvSpPr>
          <p:nvPr>
            <p:ph sz="half" idx="1"/>
          </p:nvPr>
        </p:nvSpPr>
        <p:spPr>
          <a:xfrm>
            <a:off x="360000" y="1960146"/>
            <a:ext cx="4423611" cy="1019175"/>
          </a:xfrm>
        </p:spPr>
        <p:txBody>
          <a:bodyPr vert="horz" lIns="144000" tIns="144000" rIns="144000" bIns="144000" rtlCol="0" anchor="t">
            <a:noAutofit/>
          </a:bodyPr>
          <a:lstStyle/>
          <a:p>
            <a:pPr marL="0" indent="0">
              <a:lnSpc>
                <a:spcPct val="114000"/>
              </a:lnSpc>
              <a:buNone/>
              <a:tabLst>
                <a:tab pos="2690813" algn="l"/>
              </a:tabLst>
            </a:pPr>
            <a:r>
              <a:rPr lang="en-US" altLang="en-US" dirty="0"/>
              <a:t>The economic assessment of hydrogen production via electrolysis showed that the investment is not feasible unless a specific subvention of at least 50% is obtained for developing the Green Hydrogen Plant.</a:t>
            </a:r>
          </a:p>
        </p:txBody>
      </p:sp>
      <p:pic>
        <p:nvPicPr>
          <p:cNvPr id="5" name="Picture 2">
            <a:extLst>
              <a:ext uri="{FF2B5EF4-FFF2-40B4-BE49-F238E27FC236}">
                <a16:creationId xmlns:a16="http://schemas.microsoft.com/office/drawing/2014/main" id="{5D58DA2B-873E-0B83-39D3-E757B403E986}"/>
              </a:ext>
            </a:extLst>
          </p:cNvPr>
          <p:cNvPicPr>
            <a:picLocks noChangeAspect="1"/>
          </p:cNvPicPr>
          <p:nvPr/>
        </p:nvPicPr>
        <p:blipFill>
          <a:blip r:embed="rId7"/>
          <a:stretch>
            <a:fillRect/>
          </a:stretch>
        </p:blipFill>
        <p:spPr>
          <a:xfrm>
            <a:off x="4847317" y="2638851"/>
            <a:ext cx="6506483" cy="1066949"/>
          </a:xfrm>
          <a:prstGeom prst="rect">
            <a:avLst/>
          </a:prstGeom>
        </p:spPr>
      </p:pic>
      <p:pic>
        <p:nvPicPr>
          <p:cNvPr id="6" name="Picture 8">
            <a:extLst>
              <a:ext uri="{FF2B5EF4-FFF2-40B4-BE49-F238E27FC236}">
                <a16:creationId xmlns:a16="http://schemas.microsoft.com/office/drawing/2014/main" id="{273FC1E7-CEA4-10F3-98C4-95A39477CFCD}"/>
              </a:ext>
            </a:extLst>
          </p:cNvPr>
          <p:cNvPicPr>
            <a:picLocks noChangeAspect="1"/>
          </p:cNvPicPr>
          <p:nvPr/>
        </p:nvPicPr>
        <p:blipFill>
          <a:blip r:embed="rId8"/>
          <a:stretch>
            <a:fillRect/>
          </a:stretch>
        </p:blipFill>
        <p:spPr>
          <a:xfrm>
            <a:off x="4919457" y="4064324"/>
            <a:ext cx="6362202" cy="1098297"/>
          </a:xfrm>
          <a:prstGeom prst="rect">
            <a:avLst/>
          </a:prstGeom>
        </p:spPr>
      </p:pic>
    </p:spTree>
    <p:extLst>
      <p:ext uri="{BB962C8B-B14F-4D97-AF65-F5344CB8AC3E}">
        <p14:creationId xmlns:p14="http://schemas.microsoft.com/office/powerpoint/2010/main" val="327701463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920BB-5BA5-4A84-9436-F4F371D8F938}"/>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9A1F4D0C-42C7-2083-966D-DFF92756630F}"/>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525B091C-DDC2-3BE7-6518-184E397FD2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978D661-E7B0-FDC0-C1F9-711A730E7306}"/>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Main results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4675472A-D64B-2B7C-FE76-A788A2AE19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3D127AE8-5C4F-5075-E70C-668C87798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CFC18BBA-D9A5-4F47-438B-D2D3F5C448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00E8E168-FDC5-1649-9721-504474FF3AFC}"/>
              </a:ext>
            </a:extLst>
          </p:cNvPr>
          <p:cNvSpPr txBox="1"/>
          <p:nvPr/>
        </p:nvSpPr>
        <p:spPr>
          <a:xfrm>
            <a:off x="429236" y="1425852"/>
            <a:ext cx="10881360" cy="2092881"/>
          </a:xfrm>
          <a:prstGeom prst="rect">
            <a:avLst/>
          </a:prstGeom>
          <a:noFill/>
        </p:spPr>
        <p:txBody>
          <a:bodyPr wrap="square">
            <a:spAutoFit/>
          </a:bodyPr>
          <a:lstStyle/>
          <a:p>
            <a:pPr algn="just">
              <a:spcBef>
                <a:spcPts val="1200"/>
              </a:spcBef>
            </a:pPr>
            <a:r>
              <a:rPr lang="en-US" sz="2400" dirty="0">
                <a:solidFill>
                  <a:srgbClr val="285430"/>
                </a:solidFill>
              </a:rPr>
              <a:t>Training and re-skilling programmes in each of the stages of the value chains and according to the skill levels required, addressing the skill gaps of former coal mining workers to facilitate the development of the business alternatives. </a:t>
            </a:r>
          </a:p>
          <a:p>
            <a:pPr marL="457200" indent="-457200" algn="just">
              <a:spcBef>
                <a:spcPts val="1200"/>
              </a:spcBef>
              <a:buAutoNum type="arabicPeriod"/>
            </a:pPr>
            <a:endParaRPr lang="en-GB" sz="2400" dirty="0">
              <a:solidFill>
                <a:srgbClr val="285430"/>
              </a:solidFill>
            </a:endParaRPr>
          </a:p>
        </p:txBody>
      </p:sp>
      <p:pic>
        <p:nvPicPr>
          <p:cNvPr id="5" name="Picture 10" descr="A group of men wearing hard hats&#10;&#10;Description automatically generated">
            <a:extLst>
              <a:ext uri="{FF2B5EF4-FFF2-40B4-BE49-F238E27FC236}">
                <a16:creationId xmlns:a16="http://schemas.microsoft.com/office/drawing/2014/main" id="{22720FC9-105A-72E5-90F9-E44881114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220" y="3031689"/>
            <a:ext cx="6297780" cy="3255088"/>
          </a:xfrm>
          <a:prstGeom prst="rect">
            <a:avLst/>
          </a:prstGeom>
        </p:spPr>
      </p:pic>
      <p:pic>
        <p:nvPicPr>
          <p:cNvPr id="6" name="Picture 11">
            <a:extLst>
              <a:ext uri="{FF2B5EF4-FFF2-40B4-BE49-F238E27FC236}">
                <a16:creationId xmlns:a16="http://schemas.microsoft.com/office/drawing/2014/main" id="{1B20D62D-32C9-DED2-D4D9-399F0FD7D354}"/>
              </a:ext>
            </a:extLst>
          </p:cNvPr>
          <p:cNvPicPr>
            <a:picLocks noChangeAspect="1"/>
          </p:cNvPicPr>
          <p:nvPr/>
        </p:nvPicPr>
        <p:blipFill>
          <a:blip r:embed="rId7"/>
          <a:stretch>
            <a:fillRect/>
          </a:stretch>
        </p:blipFill>
        <p:spPr>
          <a:xfrm>
            <a:off x="6834677" y="3031689"/>
            <a:ext cx="5093609" cy="2503639"/>
          </a:xfrm>
          <a:prstGeom prst="rect">
            <a:avLst/>
          </a:prstGeom>
        </p:spPr>
      </p:pic>
    </p:spTree>
    <p:extLst>
      <p:ext uri="{BB962C8B-B14F-4D97-AF65-F5344CB8AC3E}">
        <p14:creationId xmlns:p14="http://schemas.microsoft.com/office/powerpoint/2010/main" val="395575658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0451-C436-F445-3E23-1E594D6B2FF4}"/>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EED90760-2DBB-2373-71F9-F6747154AF5E}"/>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F46B815-A273-5B6B-885C-E2525F53FE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69855B9-7101-6FCD-5D58-F5DF090A95BB}"/>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What influence flexibility of mine workers?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80D423E4-67A9-829F-9DEE-C762EDCA9AD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7F17F728-5D29-6217-A63D-9AF0E3DE1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EF81FAC5-0EAF-EAB4-22A5-633131F190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7" name="Picture 2">
            <a:extLst>
              <a:ext uri="{FF2B5EF4-FFF2-40B4-BE49-F238E27FC236}">
                <a16:creationId xmlns:a16="http://schemas.microsoft.com/office/drawing/2014/main" id="{2B490750-8121-1A11-069F-9CCF3601E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770801"/>
            <a:ext cx="1619250" cy="1019175"/>
          </a:xfrm>
          <a:prstGeom prst="rect">
            <a:avLst/>
          </a:prstGeom>
          <a:noFill/>
          <a:extLst>
            <a:ext uri="{909E8E84-426E-40DD-AFC4-6F175D3DCCD1}">
              <a14:hiddenFill xmlns:a14="http://schemas.microsoft.com/office/drawing/2010/main">
                <a:solidFill>
                  <a:srgbClr val="FFFFFF"/>
                </a:solidFill>
              </a14:hiddenFill>
            </a:ext>
          </a:extLst>
        </p:spPr>
      </p:pic>
      <p:sp>
        <p:nvSpPr>
          <p:cNvPr id="9" name="Prostokąt 4">
            <a:extLst>
              <a:ext uri="{FF2B5EF4-FFF2-40B4-BE49-F238E27FC236}">
                <a16:creationId xmlns:a16="http://schemas.microsoft.com/office/drawing/2014/main" id="{E3C6B1EA-3DD2-BD24-5E1F-4ACFA14E03A5}"/>
              </a:ext>
            </a:extLst>
          </p:cNvPr>
          <p:cNvSpPr/>
          <p:nvPr/>
        </p:nvSpPr>
        <p:spPr>
          <a:xfrm>
            <a:off x="108923" y="1441370"/>
            <a:ext cx="2437397" cy="830997"/>
          </a:xfrm>
          <a:prstGeom prst="rect">
            <a:avLst/>
          </a:prstGeom>
        </p:spPr>
        <p:txBody>
          <a:bodyPr wrap="square">
            <a:spAutoFit/>
          </a:bodyPr>
          <a:lstStyle/>
          <a:p>
            <a:pPr algn="ctr"/>
            <a:r>
              <a:rPr lang="pl-PL" sz="1600" kern="1200" dirty="0">
                <a:solidFill>
                  <a:srgbClr val="285430"/>
                </a:solidFill>
                <a:latin typeface="+mn-lt"/>
                <a:ea typeface="+mn-ea"/>
                <a:cs typeface="+mn-cs"/>
              </a:rPr>
              <a:t>Ability to learn about and use new technologies </a:t>
            </a:r>
          </a:p>
        </p:txBody>
      </p:sp>
      <p:sp>
        <p:nvSpPr>
          <p:cNvPr id="12" name="Prostokąt 5">
            <a:extLst>
              <a:ext uri="{FF2B5EF4-FFF2-40B4-BE49-F238E27FC236}">
                <a16:creationId xmlns:a16="http://schemas.microsoft.com/office/drawing/2014/main" id="{5BE2656D-C09F-2D09-0007-655C51A3DB46}"/>
              </a:ext>
            </a:extLst>
          </p:cNvPr>
          <p:cNvSpPr/>
          <p:nvPr/>
        </p:nvSpPr>
        <p:spPr>
          <a:xfrm>
            <a:off x="2520242" y="1462548"/>
            <a:ext cx="2324555" cy="830997"/>
          </a:xfrm>
          <a:prstGeom prst="rect">
            <a:avLst/>
          </a:prstGeom>
        </p:spPr>
        <p:txBody>
          <a:bodyPr wrap="square">
            <a:spAutoFit/>
          </a:bodyPr>
          <a:lstStyle/>
          <a:p>
            <a:pPr algn="ctr"/>
            <a:r>
              <a:rPr lang="pl-PL" sz="1600" kern="1200" dirty="0">
                <a:solidFill>
                  <a:srgbClr val="285430"/>
                </a:solidFill>
                <a:latin typeface="+mn-lt"/>
                <a:ea typeface="+mn-ea"/>
                <a:cs typeface="+mn-cs"/>
              </a:rPr>
              <a:t>Readiness to work in a changing work environment </a:t>
            </a:r>
          </a:p>
        </p:txBody>
      </p:sp>
      <p:pic>
        <p:nvPicPr>
          <p:cNvPr id="14" name="Picture 3" descr="C:\Users\mkruczek\Pictures\Screenshots\Zrzut ekranu 2024-11-18 125953.png">
            <a:extLst>
              <a:ext uri="{FF2B5EF4-FFF2-40B4-BE49-F238E27FC236}">
                <a16:creationId xmlns:a16="http://schemas.microsoft.com/office/drawing/2014/main" id="{87624211-569D-26D9-7B69-572C33885F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0365"/>
          <a:stretch/>
        </p:blipFill>
        <p:spPr bwMode="auto">
          <a:xfrm>
            <a:off x="418090" y="2235471"/>
            <a:ext cx="1768073" cy="17831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mkruczek\Pictures\Screenshots\Zrzut ekranu 2024-11-18 130831.png">
            <a:extLst>
              <a:ext uri="{FF2B5EF4-FFF2-40B4-BE49-F238E27FC236}">
                <a16:creationId xmlns:a16="http://schemas.microsoft.com/office/drawing/2014/main" id="{959F07C3-6CC9-B6BE-3CD1-C39110036C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3687"/>
          <a:stretch/>
        </p:blipFill>
        <p:spPr bwMode="auto">
          <a:xfrm>
            <a:off x="2778677" y="2400676"/>
            <a:ext cx="1912486" cy="1691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mkruczek\Pictures\Screenshots\Zrzut ekranu 2024-11-18 124232.png">
            <a:extLst>
              <a:ext uri="{FF2B5EF4-FFF2-40B4-BE49-F238E27FC236}">
                <a16:creationId xmlns:a16="http://schemas.microsoft.com/office/drawing/2014/main" id="{910FEB69-300D-BE70-E30E-843E33E4C0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0766" y="3120167"/>
            <a:ext cx="154399" cy="968502"/>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0">
            <a:extLst>
              <a:ext uri="{FF2B5EF4-FFF2-40B4-BE49-F238E27FC236}">
                <a16:creationId xmlns:a16="http://schemas.microsoft.com/office/drawing/2014/main" id="{EEB3CBCB-3FE5-7EB1-0CDD-26E2D6FA7BDC}"/>
              </a:ext>
            </a:extLst>
          </p:cNvPr>
          <p:cNvSpPr txBox="1"/>
          <p:nvPr/>
        </p:nvSpPr>
        <p:spPr>
          <a:xfrm>
            <a:off x="2311086" y="3076435"/>
            <a:ext cx="922246" cy="1100398"/>
          </a:xfrm>
          <a:prstGeom prst="rect">
            <a:avLst/>
          </a:prstGeom>
          <a:noFill/>
        </p:spPr>
        <p:txBody>
          <a:bodyPr wrap="none" rtlCol="0">
            <a:spAutoFit/>
          </a:bodyPr>
          <a:lstStyle/>
          <a:p>
            <a:pPr>
              <a:lnSpc>
                <a:spcPct val="120000"/>
              </a:lnSpc>
            </a:pPr>
            <a:r>
              <a:rPr lang="pl-PL" sz="1102" dirty="0"/>
              <a:t>1 - </a:t>
            </a:r>
            <a:r>
              <a:rPr lang="pl-PL" sz="1102" dirty="0" err="1"/>
              <a:t>poor</a:t>
            </a:r>
            <a:endParaRPr lang="pl-PL" sz="1102" dirty="0"/>
          </a:p>
          <a:p>
            <a:pPr>
              <a:lnSpc>
                <a:spcPct val="120000"/>
              </a:lnSpc>
            </a:pPr>
            <a:r>
              <a:rPr lang="pl-PL" sz="1102" dirty="0"/>
              <a:t>2</a:t>
            </a:r>
          </a:p>
          <a:p>
            <a:pPr>
              <a:lnSpc>
                <a:spcPct val="120000"/>
              </a:lnSpc>
            </a:pPr>
            <a:r>
              <a:rPr lang="pl-PL" sz="1102" dirty="0"/>
              <a:t>3</a:t>
            </a:r>
          </a:p>
          <a:p>
            <a:pPr>
              <a:lnSpc>
                <a:spcPct val="120000"/>
              </a:lnSpc>
            </a:pPr>
            <a:r>
              <a:rPr lang="pl-PL" sz="1102" dirty="0"/>
              <a:t>4</a:t>
            </a:r>
          </a:p>
          <a:p>
            <a:pPr>
              <a:lnSpc>
                <a:spcPct val="120000"/>
              </a:lnSpc>
            </a:pPr>
            <a:r>
              <a:rPr lang="pl-PL" sz="1102" dirty="0"/>
              <a:t>5 - </a:t>
            </a:r>
            <a:r>
              <a:rPr lang="en-GB" sz="1102" dirty="0"/>
              <a:t>excellent</a:t>
            </a:r>
          </a:p>
        </p:txBody>
      </p:sp>
      <p:pic>
        <p:nvPicPr>
          <p:cNvPr id="18" name="Picture 67">
            <a:extLst>
              <a:ext uri="{FF2B5EF4-FFF2-40B4-BE49-F238E27FC236}">
                <a16:creationId xmlns:a16="http://schemas.microsoft.com/office/drawing/2014/main" id="{2E880C98-92D6-30E3-6AA7-5BFB0C97C1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14770" y="1245936"/>
            <a:ext cx="3053056" cy="4770399"/>
          </a:xfrm>
          <a:prstGeom prst="rect">
            <a:avLst/>
          </a:prstGeom>
          <a:noFill/>
          <a:extLst>
            <a:ext uri="{909E8E84-426E-40DD-AFC4-6F175D3DCCD1}">
              <a14:hiddenFill xmlns:a14="http://schemas.microsoft.com/office/drawing/2010/main">
                <a:solidFill>
                  <a:srgbClr val="FFFFFF"/>
                </a:solidFill>
              </a14:hiddenFill>
            </a:ext>
          </a:extLst>
        </p:spPr>
      </p:pic>
      <p:sp>
        <p:nvSpPr>
          <p:cNvPr id="19" name="Tytuł 2">
            <a:extLst>
              <a:ext uri="{FF2B5EF4-FFF2-40B4-BE49-F238E27FC236}">
                <a16:creationId xmlns:a16="http://schemas.microsoft.com/office/drawing/2014/main" id="{7AEC28A7-CE71-CB7B-99F3-9696D53B2E7A}"/>
              </a:ext>
            </a:extLst>
          </p:cNvPr>
          <p:cNvSpPr txBox="1">
            <a:spLocks/>
          </p:cNvSpPr>
          <p:nvPr/>
        </p:nvSpPr>
        <p:spPr>
          <a:xfrm>
            <a:off x="6079712" y="834805"/>
            <a:ext cx="5871641" cy="411132"/>
          </a:xfrm>
          <a:prstGeom prst="rect">
            <a:avLst/>
          </a:prstGeom>
        </p:spPr>
        <p:txBody>
          <a:bodyPr vert="horz" lIns="0" tIns="0" rIns="91619" bIns="45809" rtlCol="0" anchor="t" anchorCtr="0">
            <a:normAutofit/>
          </a:bodyPr>
          <a:lstStyle>
            <a:lvl1pPr algn="l" defTabSz="912114" rtl="0" eaLnBrk="1" latinLnBrk="0" hangingPunct="1">
              <a:lnSpc>
                <a:spcPct val="80000"/>
              </a:lnSpc>
              <a:spcBef>
                <a:spcPct val="0"/>
              </a:spcBef>
              <a:buNone/>
              <a:defRPr sz="2700" b="1" kern="1200" cap="all" spc="100" baseline="0">
                <a:solidFill>
                  <a:srgbClr val="92D050"/>
                </a:solidFill>
                <a:latin typeface="+mj-lt"/>
                <a:ea typeface="+mj-ea"/>
                <a:cs typeface="+mj-cs"/>
              </a:defRPr>
            </a:lvl1pPr>
          </a:lstStyle>
          <a:p>
            <a:endParaRPr lang="pl-PL" sz="1804" dirty="0"/>
          </a:p>
        </p:txBody>
      </p:sp>
      <p:sp>
        <p:nvSpPr>
          <p:cNvPr id="20" name="pole tekstowe 13">
            <a:extLst>
              <a:ext uri="{FF2B5EF4-FFF2-40B4-BE49-F238E27FC236}">
                <a16:creationId xmlns:a16="http://schemas.microsoft.com/office/drawing/2014/main" id="{59A46011-B32A-D528-B1D6-B14C8A15288D}"/>
              </a:ext>
            </a:extLst>
          </p:cNvPr>
          <p:cNvSpPr txBox="1"/>
          <p:nvPr/>
        </p:nvSpPr>
        <p:spPr>
          <a:xfrm>
            <a:off x="5948215" y="5324033"/>
            <a:ext cx="3609318" cy="574228"/>
          </a:xfrm>
          <a:prstGeom prst="rect">
            <a:avLst/>
          </a:prstGeom>
          <a:noFill/>
        </p:spPr>
        <p:txBody>
          <a:bodyPr wrap="square">
            <a:spAutoFit/>
          </a:bodyPr>
          <a:lstStyle/>
          <a:p>
            <a:pPr>
              <a:lnSpc>
                <a:spcPct val="150000"/>
              </a:lnSpc>
            </a:pPr>
            <a:r>
              <a:rPr lang="pl-PL" sz="1102" dirty="0"/>
              <a:t>Lack of </a:t>
            </a:r>
            <a:r>
              <a:rPr lang="pl-PL" sz="1102" dirty="0" err="1"/>
              <a:t>experience</a:t>
            </a:r>
            <a:r>
              <a:rPr lang="pl-PL" sz="1102" dirty="0"/>
              <a:t> in the </a:t>
            </a:r>
            <a:r>
              <a:rPr lang="pl-PL" sz="1102" dirty="0" err="1"/>
              <a:t>recruitment</a:t>
            </a:r>
            <a:r>
              <a:rPr lang="pl-PL" sz="1102" dirty="0"/>
              <a:t> </a:t>
            </a:r>
            <a:r>
              <a:rPr lang="pl-PL" sz="1102" dirty="0" err="1"/>
              <a:t>process</a:t>
            </a:r>
            <a:r>
              <a:rPr lang="pl-PL" sz="1102" dirty="0"/>
              <a:t> (</a:t>
            </a:r>
            <a:r>
              <a:rPr lang="pl-PL" sz="1102" dirty="0" err="1"/>
              <a:t>lack</a:t>
            </a:r>
            <a:r>
              <a:rPr lang="pl-PL" sz="1102" dirty="0"/>
              <a:t> of </a:t>
            </a:r>
            <a:r>
              <a:rPr lang="pl-PL" sz="1102" dirty="0" err="1"/>
              <a:t>skills</a:t>
            </a:r>
            <a:r>
              <a:rPr lang="pl-PL" sz="1102" dirty="0"/>
              <a:t> in </a:t>
            </a:r>
            <a:r>
              <a:rPr lang="pl-PL" sz="1102" dirty="0" err="1"/>
              <a:t>preparing</a:t>
            </a:r>
            <a:r>
              <a:rPr lang="pl-PL" sz="1102" dirty="0"/>
              <a:t> </a:t>
            </a:r>
            <a:r>
              <a:rPr lang="pl-PL" sz="1102" dirty="0" err="1"/>
              <a:t>CVs</a:t>
            </a:r>
            <a:r>
              <a:rPr lang="pl-PL" sz="1102" dirty="0"/>
              <a:t>, </a:t>
            </a:r>
            <a:r>
              <a:rPr lang="pl-PL" sz="1102" dirty="0" err="1"/>
              <a:t>conducting</a:t>
            </a:r>
            <a:r>
              <a:rPr lang="pl-PL" sz="1102" dirty="0"/>
              <a:t> </a:t>
            </a:r>
            <a:r>
              <a:rPr lang="pl-PL" sz="1102" dirty="0" err="1"/>
              <a:t>interviews</a:t>
            </a:r>
            <a:r>
              <a:rPr lang="pl-PL" sz="1102" dirty="0"/>
              <a:t>)</a:t>
            </a:r>
          </a:p>
        </p:txBody>
      </p:sp>
      <p:sp>
        <p:nvSpPr>
          <p:cNvPr id="21" name="pole tekstowe 14">
            <a:extLst>
              <a:ext uri="{FF2B5EF4-FFF2-40B4-BE49-F238E27FC236}">
                <a16:creationId xmlns:a16="http://schemas.microsoft.com/office/drawing/2014/main" id="{77BFD37F-C9D5-E572-CEA9-4BC8A93D6670}"/>
              </a:ext>
            </a:extLst>
          </p:cNvPr>
          <p:cNvSpPr txBox="1"/>
          <p:nvPr/>
        </p:nvSpPr>
        <p:spPr>
          <a:xfrm>
            <a:off x="7651461" y="1219211"/>
            <a:ext cx="2601411" cy="343843"/>
          </a:xfrm>
          <a:prstGeom prst="rect">
            <a:avLst/>
          </a:prstGeom>
          <a:noFill/>
        </p:spPr>
        <p:txBody>
          <a:bodyPr wrap="square">
            <a:spAutoFit/>
          </a:bodyPr>
          <a:lstStyle/>
          <a:p>
            <a:pPr>
              <a:lnSpc>
                <a:spcPct val="150000"/>
              </a:lnSpc>
            </a:pPr>
            <a:r>
              <a:rPr lang="pl-PL" sz="1202" dirty="0">
                <a:solidFill>
                  <a:srgbClr val="FF0000"/>
                </a:solidFill>
              </a:rPr>
              <a:t>Family </a:t>
            </a:r>
            <a:r>
              <a:rPr lang="pl-PL" sz="1202" dirty="0" err="1">
                <a:solidFill>
                  <a:srgbClr val="FF0000"/>
                </a:solidFill>
              </a:rPr>
              <a:t>situation</a:t>
            </a:r>
            <a:r>
              <a:rPr lang="pl-PL" sz="1202" dirty="0">
                <a:solidFill>
                  <a:srgbClr val="FF0000"/>
                </a:solidFill>
              </a:rPr>
              <a:t> / family </a:t>
            </a:r>
            <a:r>
              <a:rPr lang="pl-PL" sz="1202" dirty="0" err="1">
                <a:solidFill>
                  <a:srgbClr val="FF0000"/>
                </a:solidFill>
              </a:rPr>
              <a:t>care</a:t>
            </a:r>
            <a:endParaRPr lang="pl-PL" sz="1202" dirty="0">
              <a:solidFill>
                <a:srgbClr val="FF0000"/>
              </a:solidFill>
            </a:endParaRPr>
          </a:p>
        </p:txBody>
      </p:sp>
      <p:sp>
        <p:nvSpPr>
          <p:cNvPr id="22" name="pole tekstowe 15">
            <a:extLst>
              <a:ext uri="{FF2B5EF4-FFF2-40B4-BE49-F238E27FC236}">
                <a16:creationId xmlns:a16="http://schemas.microsoft.com/office/drawing/2014/main" id="{A47D3F1D-B1ED-CB5E-5605-B64CD53AD439}"/>
              </a:ext>
            </a:extLst>
          </p:cNvPr>
          <p:cNvSpPr txBox="1"/>
          <p:nvPr/>
        </p:nvSpPr>
        <p:spPr>
          <a:xfrm>
            <a:off x="8558040" y="1629847"/>
            <a:ext cx="1384243" cy="343843"/>
          </a:xfrm>
          <a:prstGeom prst="rect">
            <a:avLst/>
          </a:prstGeom>
          <a:noFill/>
        </p:spPr>
        <p:txBody>
          <a:bodyPr wrap="square">
            <a:spAutoFit/>
          </a:bodyPr>
          <a:lstStyle/>
          <a:p>
            <a:pPr>
              <a:lnSpc>
                <a:spcPct val="150000"/>
              </a:lnSpc>
            </a:pPr>
            <a:r>
              <a:rPr lang="pl-PL" sz="1202" dirty="0" err="1"/>
              <a:t>Health</a:t>
            </a:r>
            <a:r>
              <a:rPr lang="pl-PL" sz="1202" dirty="0"/>
              <a:t> status</a:t>
            </a:r>
          </a:p>
        </p:txBody>
      </p:sp>
      <p:sp>
        <p:nvSpPr>
          <p:cNvPr id="23" name="pole tekstowe 16">
            <a:extLst>
              <a:ext uri="{FF2B5EF4-FFF2-40B4-BE49-F238E27FC236}">
                <a16:creationId xmlns:a16="http://schemas.microsoft.com/office/drawing/2014/main" id="{446A6C1D-839F-1E48-4F3B-ABECA400EDE0}"/>
              </a:ext>
            </a:extLst>
          </p:cNvPr>
          <p:cNvSpPr txBox="1"/>
          <p:nvPr/>
        </p:nvSpPr>
        <p:spPr>
          <a:xfrm>
            <a:off x="6241369" y="2010415"/>
            <a:ext cx="4361062" cy="343843"/>
          </a:xfrm>
          <a:prstGeom prst="rect">
            <a:avLst/>
          </a:prstGeom>
          <a:noFill/>
        </p:spPr>
        <p:txBody>
          <a:bodyPr wrap="square">
            <a:spAutoFit/>
          </a:bodyPr>
          <a:lstStyle/>
          <a:p>
            <a:pPr>
              <a:lnSpc>
                <a:spcPct val="150000"/>
              </a:lnSpc>
            </a:pPr>
            <a:r>
              <a:rPr lang="pl-PL" sz="1202" dirty="0">
                <a:solidFill>
                  <a:srgbClr val="FF0000"/>
                </a:solidFill>
              </a:rPr>
              <a:t>Lack of </a:t>
            </a:r>
            <a:r>
              <a:rPr lang="pl-PL" sz="1202" dirty="0" err="1">
                <a:solidFill>
                  <a:srgbClr val="FF0000"/>
                </a:solidFill>
              </a:rPr>
              <a:t>job</a:t>
            </a:r>
            <a:r>
              <a:rPr lang="pl-PL" sz="1202" dirty="0">
                <a:solidFill>
                  <a:srgbClr val="FF0000"/>
                </a:solidFill>
              </a:rPr>
              <a:t> </a:t>
            </a:r>
            <a:r>
              <a:rPr lang="pl-PL" sz="1202" dirty="0" err="1">
                <a:solidFill>
                  <a:srgbClr val="FF0000"/>
                </a:solidFill>
              </a:rPr>
              <a:t>opportunities</a:t>
            </a:r>
            <a:r>
              <a:rPr lang="pl-PL" sz="1202" dirty="0">
                <a:solidFill>
                  <a:srgbClr val="FF0000"/>
                </a:solidFill>
              </a:rPr>
              <a:t> in the </a:t>
            </a:r>
            <a:r>
              <a:rPr lang="pl-PL" sz="1202" dirty="0" err="1">
                <a:solidFill>
                  <a:srgbClr val="FF0000"/>
                </a:solidFill>
              </a:rPr>
              <a:t>local</a:t>
            </a:r>
            <a:r>
              <a:rPr lang="pl-PL" sz="1202" dirty="0">
                <a:solidFill>
                  <a:srgbClr val="FF0000"/>
                </a:solidFill>
              </a:rPr>
              <a:t> </a:t>
            </a:r>
            <a:r>
              <a:rPr lang="pl-PL" sz="1202" dirty="0" err="1">
                <a:solidFill>
                  <a:srgbClr val="FF0000"/>
                </a:solidFill>
              </a:rPr>
              <a:t>labor</a:t>
            </a:r>
            <a:r>
              <a:rPr lang="pl-PL" sz="1202" dirty="0">
                <a:solidFill>
                  <a:srgbClr val="FF0000"/>
                </a:solidFill>
              </a:rPr>
              <a:t> market</a:t>
            </a:r>
          </a:p>
        </p:txBody>
      </p:sp>
      <p:sp>
        <p:nvSpPr>
          <p:cNvPr id="24" name="pole tekstowe 17">
            <a:extLst>
              <a:ext uri="{FF2B5EF4-FFF2-40B4-BE49-F238E27FC236}">
                <a16:creationId xmlns:a16="http://schemas.microsoft.com/office/drawing/2014/main" id="{DC305723-0974-4A42-A5CE-EBB1BDD6E39E}"/>
              </a:ext>
            </a:extLst>
          </p:cNvPr>
          <p:cNvSpPr txBox="1"/>
          <p:nvPr/>
        </p:nvSpPr>
        <p:spPr>
          <a:xfrm>
            <a:off x="6516293" y="2369029"/>
            <a:ext cx="3967319" cy="343843"/>
          </a:xfrm>
          <a:prstGeom prst="rect">
            <a:avLst/>
          </a:prstGeom>
          <a:noFill/>
        </p:spPr>
        <p:txBody>
          <a:bodyPr wrap="square">
            <a:spAutoFit/>
          </a:bodyPr>
          <a:lstStyle/>
          <a:p>
            <a:pPr>
              <a:lnSpc>
                <a:spcPct val="150000"/>
              </a:lnSpc>
            </a:pPr>
            <a:r>
              <a:rPr lang="pl-PL" sz="1202" dirty="0"/>
              <a:t>Lack of </a:t>
            </a:r>
            <a:r>
              <a:rPr lang="pl-PL" sz="1202" dirty="0" err="1"/>
              <a:t>offers</a:t>
            </a:r>
            <a:r>
              <a:rPr lang="pl-PL" sz="1202" dirty="0"/>
              <a:t> </a:t>
            </a:r>
            <a:r>
              <a:rPr lang="pl-PL" sz="1202" dirty="0" err="1"/>
              <a:t>compatible</a:t>
            </a:r>
            <a:r>
              <a:rPr lang="pl-PL" sz="1202" dirty="0"/>
              <a:t> with my </a:t>
            </a:r>
            <a:r>
              <a:rPr lang="pl-PL" sz="1202" dirty="0" err="1"/>
              <a:t>education</a:t>
            </a:r>
            <a:endParaRPr lang="pl-PL" sz="1202" dirty="0"/>
          </a:p>
        </p:txBody>
      </p:sp>
      <p:sp>
        <p:nvSpPr>
          <p:cNvPr id="25" name="pole tekstowe 18">
            <a:extLst>
              <a:ext uri="{FF2B5EF4-FFF2-40B4-BE49-F238E27FC236}">
                <a16:creationId xmlns:a16="http://schemas.microsoft.com/office/drawing/2014/main" id="{F18FCBC9-AD86-DA37-8BF2-24FB29FB5B3C}"/>
              </a:ext>
            </a:extLst>
          </p:cNvPr>
          <p:cNvSpPr txBox="1"/>
          <p:nvPr/>
        </p:nvSpPr>
        <p:spPr>
          <a:xfrm>
            <a:off x="5864510" y="2747726"/>
            <a:ext cx="3967319" cy="343843"/>
          </a:xfrm>
          <a:prstGeom prst="rect">
            <a:avLst/>
          </a:prstGeom>
          <a:noFill/>
        </p:spPr>
        <p:txBody>
          <a:bodyPr wrap="square">
            <a:spAutoFit/>
          </a:bodyPr>
          <a:lstStyle/>
          <a:p>
            <a:pPr>
              <a:lnSpc>
                <a:spcPct val="150000"/>
              </a:lnSpc>
            </a:pPr>
            <a:r>
              <a:rPr lang="pl-PL" sz="1202" dirty="0"/>
              <a:t>Lack of </a:t>
            </a:r>
            <a:r>
              <a:rPr lang="pl-PL" sz="1202" dirty="0" err="1"/>
              <a:t>experience</a:t>
            </a:r>
            <a:r>
              <a:rPr lang="pl-PL" sz="1202" dirty="0"/>
              <a:t> / </a:t>
            </a:r>
            <a:r>
              <a:rPr lang="pl-PL" sz="1202" dirty="0" err="1"/>
              <a:t>insufficient</a:t>
            </a:r>
            <a:r>
              <a:rPr lang="pl-PL" sz="1202" dirty="0"/>
              <a:t> </a:t>
            </a:r>
            <a:r>
              <a:rPr lang="pl-PL" sz="1202" dirty="0" err="1"/>
              <a:t>experience</a:t>
            </a:r>
            <a:endParaRPr lang="pl-PL" sz="1202" dirty="0"/>
          </a:p>
        </p:txBody>
      </p:sp>
      <p:sp>
        <p:nvSpPr>
          <p:cNvPr id="26" name="pole tekstowe 19">
            <a:extLst>
              <a:ext uri="{FF2B5EF4-FFF2-40B4-BE49-F238E27FC236}">
                <a16:creationId xmlns:a16="http://schemas.microsoft.com/office/drawing/2014/main" id="{1C901357-7421-1BBC-2EE5-48B50BDD1C41}"/>
              </a:ext>
            </a:extLst>
          </p:cNvPr>
          <p:cNvSpPr txBox="1"/>
          <p:nvPr/>
        </p:nvSpPr>
        <p:spPr>
          <a:xfrm>
            <a:off x="6863813" y="3120167"/>
            <a:ext cx="3116176" cy="343843"/>
          </a:xfrm>
          <a:prstGeom prst="rect">
            <a:avLst/>
          </a:prstGeom>
          <a:noFill/>
        </p:spPr>
        <p:txBody>
          <a:bodyPr wrap="square">
            <a:spAutoFit/>
          </a:bodyPr>
          <a:lstStyle/>
          <a:p>
            <a:pPr>
              <a:lnSpc>
                <a:spcPct val="150000"/>
              </a:lnSpc>
            </a:pPr>
            <a:r>
              <a:rPr lang="pl-PL" sz="1202" dirty="0"/>
              <a:t>Lack of </a:t>
            </a:r>
            <a:r>
              <a:rPr lang="pl-PL" sz="1202" dirty="0" err="1"/>
              <a:t>contacts</a:t>
            </a:r>
            <a:r>
              <a:rPr lang="pl-PL" sz="1202" dirty="0"/>
              <a:t> and </a:t>
            </a:r>
            <a:r>
              <a:rPr lang="pl-PL" sz="1202" dirty="0" err="1"/>
              <a:t>connections</a:t>
            </a:r>
            <a:endParaRPr lang="pl-PL" sz="1202" dirty="0"/>
          </a:p>
        </p:txBody>
      </p:sp>
      <p:sp>
        <p:nvSpPr>
          <p:cNvPr id="27" name="pole tekstowe 35">
            <a:extLst>
              <a:ext uri="{FF2B5EF4-FFF2-40B4-BE49-F238E27FC236}">
                <a16:creationId xmlns:a16="http://schemas.microsoft.com/office/drawing/2014/main" id="{093B26C8-0CFB-E69E-4696-DDE7556672CE}"/>
              </a:ext>
            </a:extLst>
          </p:cNvPr>
          <p:cNvSpPr txBox="1"/>
          <p:nvPr/>
        </p:nvSpPr>
        <p:spPr>
          <a:xfrm>
            <a:off x="7378578" y="3510552"/>
            <a:ext cx="2086646" cy="343843"/>
          </a:xfrm>
          <a:prstGeom prst="rect">
            <a:avLst/>
          </a:prstGeom>
          <a:noFill/>
        </p:spPr>
        <p:txBody>
          <a:bodyPr wrap="square">
            <a:spAutoFit/>
          </a:bodyPr>
          <a:lstStyle/>
          <a:p>
            <a:pPr>
              <a:lnSpc>
                <a:spcPct val="150000"/>
              </a:lnSpc>
            </a:pPr>
            <a:r>
              <a:rPr lang="pl-PL" sz="1202" dirty="0" err="1"/>
              <a:t>Gender</a:t>
            </a:r>
            <a:r>
              <a:rPr lang="pl-PL" sz="1202" dirty="0"/>
              <a:t> </a:t>
            </a:r>
            <a:r>
              <a:rPr lang="pl-PL" sz="1202" dirty="0" err="1"/>
              <a:t>discrimination</a:t>
            </a:r>
            <a:endParaRPr lang="pl-PL" sz="1202" dirty="0"/>
          </a:p>
        </p:txBody>
      </p:sp>
      <p:sp>
        <p:nvSpPr>
          <p:cNvPr id="28" name="pole tekstowe 37">
            <a:extLst>
              <a:ext uri="{FF2B5EF4-FFF2-40B4-BE49-F238E27FC236}">
                <a16:creationId xmlns:a16="http://schemas.microsoft.com/office/drawing/2014/main" id="{0391B91E-23E6-B18A-FA76-BB6ABDAEEBC8}"/>
              </a:ext>
            </a:extLst>
          </p:cNvPr>
          <p:cNvSpPr txBox="1"/>
          <p:nvPr/>
        </p:nvSpPr>
        <p:spPr>
          <a:xfrm>
            <a:off x="7049223" y="3961773"/>
            <a:ext cx="2773728" cy="277541"/>
          </a:xfrm>
          <a:prstGeom prst="rect">
            <a:avLst/>
          </a:prstGeom>
          <a:noFill/>
        </p:spPr>
        <p:txBody>
          <a:bodyPr wrap="square">
            <a:spAutoFit/>
          </a:bodyPr>
          <a:lstStyle/>
          <a:p>
            <a:r>
              <a:rPr lang="pl-PL" sz="1202" dirty="0"/>
              <a:t> </a:t>
            </a:r>
            <a:r>
              <a:rPr lang="pl-PL" sz="1202" dirty="0" err="1"/>
              <a:t>Poor</a:t>
            </a:r>
            <a:r>
              <a:rPr lang="pl-PL" sz="1202" dirty="0"/>
              <a:t> </a:t>
            </a:r>
            <a:r>
              <a:rPr lang="pl-PL" sz="1202" dirty="0" err="1"/>
              <a:t>professional</a:t>
            </a:r>
            <a:r>
              <a:rPr lang="pl-PL" sz="1202" dirty="0"/>
              <a:t> </a:t>
            </a:r>
            <a:r>
              <a:rPr lang="pl-PL" sz="1202" dirty="0" err="1"/>
              <a:t>background</a:t>
            </a:r>
            <a:endParaRPr lang="pl-PL" sz="1202" dirty="0"/>
          </a:p>
        </p:txBody>
      </p:sp>
      <p:sp>
        <p:nvSpPr>
          <p:cNvPr id="29" name="pole tekstowe 38">
            <a:extLst>
              <a:ext uri="{FF2B5EF4-FFF2-40B4-BE49-F238E27FC236}">
                <a16:creationId xmlns:a16="http://schemas.microsoft.com/office/drawing/2014/main" id="{9DD63A27-0468-17A5-5563-024296A96544}"/>
              </a:ext>
            </a:extLst>
          </p:cNvPr>
          <p:cNvSpPr txBox="1"/>
          <p:nvPr/>
        </p:nvSpPr>
        <p:spPr>
          <a:xfrm>
            <a:off x="8464391" y="4279389"/>
            <a:ext cx="1876907" cy="343843"/>
          </a:xfrm>
          <a:prstGeom prst="rect">
            <a:avLst/>
          </a:prstGeom>
          <a:noFill/>
        </p:spPr>
        <p:txBody>
          <a:bodyPr wrap="square">
            <a:spAutoFit/>
          </a:bodyPr>
          <a:lstStyle/>
          <a:p>
            <a:pPr>
              <a:lnSpc>
                <a:spcPct val="150000"/>
              </a:lnSpc>
            </a:pPr>
            <a:r>
              <a:rPr lang="pl-PL" sz="1202" dirty="0" err="1">
                <a:solidFill>
                  <a:srgbClr val="FF0000"/>
                </a:solidFill>
              </a:rPr>
              <a:t>Low</a:t>
            </a:r>
            <a:r>
              <a:rPr lang="pl-PL" sz="1202" dirty="0">
                <a:solidFill>
                  <a:srgbClr val="FF0000"/>
                </a:solidFill>
              </a:rPr>
              <a:t> </a:t>
            </a:r>
            <a:r>
              <a:rPr lang="pl-PL" sz="1202" dirty="0" err="1">
                <a:solidFill>
                  <a:srgbClr val="FF0000"/>
                </a:solidFill>
              </a:rPr>
              <a:t>salary</a:t>
            </a:r>
            <a:r>
              <a:rPr lang="pl-PL" sz="1202" dirty="0">
                <a:solidFill>
                  <a:srgbClr val="FF0000"/>
                </a:solidFill>
              </a:rPr>
              <a:t> </a:t>
            </a:r>
            <a:r>
              <a:rPr lang="pl-PL" sz="1202" dirty="0" err="1">
                <a:solidFill>
                  <a:srgbClr val="FF0000"/>
                </a:solidFill>
              </a:rPr>
              <a:t>offered</a:t>
            </a:r>
            <a:endParaRPr lang="pl-PL" sz="1202" dirty="0">
              <a:solidFill>
                <a:srgbClr val="FF0000"/>
              </a:solidFill>
            </a:endParaRPr>
          </a:p>
        </p:txBody>
      </p:sp>
      <p:sp>
        <p:nvSpPr>
          <p:cNvPr id="30" name="pole tekstowe 39">
            <a:extLst>
              <a:ext uri="{FF2B5EF4-FFF2-40B4-BE49-F238E27FC236}">
                <a16:creationId xmlns:a16="http://schemas.microsoft.com/office/drawing/2014/main" id="{6513FEB8-E109-88C0-D236-D515842ED2A9}"/>
              </a:ext>
            </a:extLst>
          </p:cNvPr>
          <p:cNvSpPr txBox="1"/>
          <p:nvPr/>
        </p:nvSpPr>
        <p:spPr>
          <a:xfrm>
            <a:off x="6223021" y="4667999"/>
            <a:ext cx="4118277" cy="343843"/>
          </a:xfrm>
          <a:prstGeom prst="rect">
            <a:avLst/>
          </a:prstGeom>
          <a:noFill/>
        </p:spPr>
        <p:txBody>
          <a:bodyPr wrap="square">
            <a:spAutoFit/>
          </a:bodyPr>
          <a:lstStyle/>
          <a:p>
            <a:pPr>
              <a:lnSpc>
                <a:spcPct val="150000"/>
              </a:lnSpc>
            </a:pPr>
            <a:r>
              <a:rPr lang="pl-PL" sz="1202" dirty="0"/>
              <a:t>Lack of </a:t>
            </a:r>
            <a:r>
              <a:rPr lang="pl-PL" sz="1202" dirty="0" err="1"/>
              <a:t>relevant</a:t>
            </a:r>
            <a:r>
              <a:rPr lang="pl-PL" sz="1202" dirty="0"/>
              <a:t> </a:t>
            </a:r>
            <a:r>
              <a:rPr lang="pl-PL" sz="1202" dirty="0" err="1"/>
              <a:t>certificates</a:t>
            </a:r>
            <a:r>
              <a:rPr lang="pl-PL" sz="1202" dirty="0"/>
              <a:t> and </a:t>
            </a:r>
            <a:r>
              <a:rPr lang="pl-PL" sz="1202" dirty="0" err="1"/>
              <a:t>authorisations</a:t>
            </a:r>
            <a:endParaRPr lang="pl-PL" sz="1202" dirty="0"/>
          </a:p>
        </p:txBody>
      </p:sp>
      <p:sp>
        <p:nvSpPr>
          <p:cNvPr id="31" name="pole tekstowe 40">
            <a:extLst>
              <a:ext uri="{FF2B5EF4-FFF2-40B4-BE49-F238E27FC236}">
                <a16:creationId xmlns:a16="http://schemas.microsoft.com/office/drawing/2014/main" id="{30AD11B9-1EAD-A511-B675-8F62ED21848D}"/>
              </a:ext>
            </a:extLst>
          </p:cNvPr>
          <p:cNvSpPr txBox="1"/>
          <p:nvPr/>
        </p:nvSpPr>
        <p:spPr>
          <a:xfrm>
            <a:off x="9219299" y="5040441"/>
            <a:ext cx="595898" cy="343843"/>
          </a:xfrm>
          <a:prstGeom prst="rect">
            <a:avLst/>
          </a:prstGeom>
          <a:noFill/>
        </p:spPr>
        <p:txBody>
          <a:bodyPr wrap="square">
            <a:spAutoFit/>
          </a:bodyPr>
          <a:lstStyle/>
          <a:p>
            <a:pPr>
              <a:lnSpc>
                <a:spcPct val="150000"/>
              </a:lnSpc>
            </a:pPr>
            <a:r>
              <a:rPr lang="pl-PL" sz="1202" dirty="0"/>
              <a:t>Age</a:t>
            </a:r>
            <a:endParaRPr lang="pl-PL" sz="1603" dirty="0"/>
          </a:p>
        </p:txBody>
      </p:sp>
      <p:pic>
        <p:nvPicPr>
          <p:cNvPr id="32" name="Picture 4">
            <a:extLst>
              <a:ext uri="{FF2B5EF4-FFF2-40B4-BE49-F238E27FC236}">
                <a16:creationId xmlns:a16="http://schemas.microsoft.com/office/drawing/2014/main" id="{71CEDBDE-F098-414A-A112-4B419A532D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5314" y="4088669"/>
            <a:ext cx="2398069" cy="2398069"/>
          </a:xfrm>
          <a:prstGeom prst="rect">
            <a:avLst/>
          </a:prstGeom>
          <a:noFill/>
          <a:extLst>
            <a:ext uri="{909E8E84-426E-40DD-AFC4-6F175D3DCCD1}">
              <a14:hiddenFill xmlns:a14="http://schemas.microsoft.com/office/drawing/2010/main">
                <a:solidFill>
                  <a:srgbClr val="FFFFFF"/>
                </a:solidFill>
              </a14:hiddenFill>
            </a:ext>
          </a:extLst>
        </p:spPr>
      </p:pic>
      <p:sp>
        <p:nvSpPr>
          <p:cNvPr id="33" name="Prostokąt 4">
            <a:extLst>
              <a:ext uri="{FF2B5EF4-FFF2-40B4-BE49-F238E27FC236}">
                <a16:creationId xmlns:a16="http://schemas.microsoft.com/office/drawing/2014/main" id="{BB572C3A-7734-58E5-DB53-97B16A34ABBA}"/>
              </a:ext>
            </a:extLst>
          </p:cNvPr>
          <p:cNvSpPr/>
          <p:nvPr/>
        </p:nvSpPr>
        <p:spPr>
          <a:xfrm>
            <a:off x="173258" y="4517811"/>
            <a:ext cx="2437397" cy="1323439"/>
          </a:xfrm>
          <a:prstGeom prst="rect">
            <a:avLst/>
          </a:prstGeom>
        </p:spPr>
        <p:txBody>
          <a:bodyPr wrap="square">
            <a:spAutoFit/>
          </a:bodyPr>
          <a:lstStyle/>
          <a:p>
            <a:pPr algn="ctr"/>
            <a:r>
              <a:rPr lang="es-ES" sz="1600" kern="1200" dirty="0" err="1">
                <a:solidFill>
                  <a:srgbClr val="285430"/>
                </a:solidFill>
                <a:latin typeface="+mn-lt"/>
                <a:ea typeface="+mn-ea"/>
                <a:cs typeface="+mn-cs"/>
              </a:rPr>
              <a:t>Usefulness</a:t>
            </a:r>
            <a:r>
              <a:rPr lang="es-ES" sz="1600" kern="1200" dirty="0">
                <a:solidFill>
                  <a:srgbClr val="285430"/>
                </a:solidFill>
                <a:latin typeface="+mn-lt"/>
                <a:ea typeface="+mn-ea"/>
                <a:cs typeface="+mn-cs"/>
              </a:rPr>
              <a:t> of </a:t>
            </a:r>
            <a:r>
              <a:rPr lang="es-ES" sz="1600" kern="1200" dirty="0" err="1">
                <a:solidFill>
                  <a:srgbClr val="285430"/>
                </a:solidFill>
                <a:latin typeface="+mn-lt"/>
                <a:ea typeface="+mn-ea"/>
                <a:cs typeface="+mn-cs"/>
              </a:rPr>
              <a:t>current</a:t>
            </a:r>
            <a:r>
              <a:rPr lang="es-ES" sz="1600" kern="1200" dirty="0">
                <a:solidFill>
                  <a:srgbClr val="285430"/>
                </a:solidFill>
                <a:latin typeface="+mn-lt"/>
                <a:ea typeface="+mn-ea"/>
                <a:cs typeface="+mn-cs"/>
              </a:rPr>
              <a:t> </a:t>
            </a:r>
            <a:r>
              <a:rPr lang="es-ES" sz="1600" kern="1200" dirty="0" err="1">
                <a:solidFill>
                  <a:srgbClr val="285430"/>
                </a:solidFill>
                <a:latin typeface="+mn-lt"/>
                <a:ea typeface="+mn-ea"/>
                <a:cs typeface="+mn-cs"/>
              </a:rPr>
              <a:t>skills</a:t>
            </a:r>
            <a:r>
              <a:rPr lang="es-ES" sz="1600" kern="1200" dirty="0">
                <a:solidFill>
                  <a:srgbClr val="285430"/>
                </a:solidFill>
                <a:latin typeface="+mn-lt"/>
                <a:ea typeface="+mn-ea"/>
                <a:cs typeface="+mn-cs"/>
              </a:rPr>
              <a:t> in a new </a:t>
            </a:r>
            <a:r>
              <a:rPr lang="es-ES" sz="1600" kern="1200" dirty="0" err="1">
                <a:solidFill>
                  <a:srgbClr val="285430"/>
                </a:solidFill>
                <a:latin typeface="+mn-lt"/>
                <a:ea typeface="+mn-ea"/>
                <a:cs typeface="+mn-cs"/>
              </a:rPr>
              <a:t>job</a:t>
            </a:r>
            <a:r>
              <a:rPr lang="es-ES" sz="1600" kern="1200" dirty="0">
                <a:solidFill>
                  <a:srgbClr val="285430"/>
                </a:solidFill>
                <a:latin typeface="+mn-lt"/>
                <a:ea typeface="+mn-ea"/>
                <a:cs typeface="+mn-cs"/>
              </a:rPr>
              <a:t> </a:t>
            </a:r>
            <a:r>
              <a:rPr lang="es-ES" sz="1600" kern="1200" dirty="0" err="1">
                <a:solidFill>
                  <a:srgbClr val="285430"/>
                </a:solidFill>
                <a:latin typeface="+mn-lt"/>
                <a:ea typeface="+mn-ea"/>
                <a:cs typeface="+mn-cs"/>
              </a:rPr>
              <a:t>related</a:t>
            </a:r>
            <a:r>
              <a:rPr lang="es-ES" sz="1600" kern="1200" dirty="0">
                <a:solidFill>
                  <a:srgbClr val="285430"/>
                </a:solidFill>
                <a:latin typeface="+mn-lt"/>
                <a:ea typeface="+mn-ea"/>
                <a:cs typeface="+mn-cs"/>
              </a:rPr>
              <a:t> </a:t>
            </a:r>
            <a:r>
              <a:rPr lang="es-ES" sz="1600" kern="1200" dirty="0" err="1">
                <a:solidFill>
                  <a:srgbClr val="285430"/>
                </a:solidFill>
                <a:latin typeface="+mn-lt"/>
                <a:ea typeface="+mn-ea"/>
                <a:cs typeface="+mn-cs"/>
              </a:rPr>
              <a:t>to</a:t>
            </a:r>
            <a:r>
              <a:rPr lang="es-ES" sz="1600" kern="1200" dirty="0">
                <a:solidFill>
                  <a:srgbClr val="285430"/>
                </a:solidFill>
                <a:latin typeface="+mn-lt"/>
                <a:ea typeface="+mn-ea"/>
                <a:cs typeface="+mn-cs"/>
              </a:rPr>
              <a:t> </a:t>
            </a:r>
            <a:r>
              <a:rPr lang="es-ES" sz="1600" kern="1200" dirty="0" err="1">
                <a:solidFill>
                  <a:srgbClr val="285430"/>
                </a:solidFill>
                <a:latin typeface="+mn-lt"/>
                <a:ea typeface="+mn-ea"/>
                <a:cs typeface="+mn-cs"/>
              </a:rPr>
              <a:t>the</a:t>
            </a:r>
            <a:r>
              <a:rPr lang="es-ES" sz="1600" kern="1200" dirty="0">
                <a:solidFill>
                  <a:srgbClr val="285430"/>
                </a:solidFill>
                <a:latin typeface="+mn-lt"/>
                <a:ea typeface="+mn-ea"/>
                <a:cs typeface="+mn-cs"/>
              </a:rPr>
              <a:t> “Green” </a:t>
            </a:r>
            <a:r>
              <a:rPr lang="es-ES" sz="1600" kern="1200" dirty="0" err="1">
                <a:solidFill>
                  <a:srgbClr val="285430"/>
                </a:solidFill>
                <a:latin typeface="+mn-lt"/>
                <a:ea typeface="+mn-ea"/>
                <a:cs typeface="+mn-cs"/>
              </a:rPr>
              <a:t>economy</a:t>
            </a:r>
            <a:r>
              <a:rPr lang="es-ES" sz="1600" kern="1200" dirty="0">
                <a:solidFill>
                  <a:srgbClr val="285430"/>
                </a:solidFill>
                <a:latin typeface="+mn-lt"/>
                <a:ea typeface="+mn-ea"/>
                <a:cs typeface="+mn-cs"/>
              </a:rPr>
              <a:t> and </a:t>
            </a:r>
            <a:r>
              <a:rPr lang="es-ES" sz="1600" kern="1200" dirty="0" err="1">
                <a:solidFill>
                  <a:srgbClr val="285430"/>
                </a:solidFill>
                <a:latin typeface="+mn-lt"/>
                <a:ea typeface="+mn-ea"/>
                <a:cs typeface="+mn-cs"/>
              </a:rPr>
              <a:t>technologies</a:t>
            </a:r>
            <a:endParaRPr lang="pl-PL" sz="1600" kern="1200" dirty="0">
              <a:solidFill>
                <a:srgbClr val="285430"/>
              </a:solidFill>
              <a:latin typeface="+mn-lt"/>
              <a:ea typeface="+mn-ea"/>
              <a:cs typeface="+mn-cs"/>
            </a:endParaRPr>
          </a:p>
        </p:txBody>
      </p:sp>
    </p:spTree>
    <p:extLst>
      <p:ext uri="{BB962C8B-B14F-4D97-AF65-F5344CB8AC3E}">
        <p14:creationId xmlns:p14="http://schemas.microsoft.com/office/powerpoint/2010/main" val="221795182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70751-F2E9-DDC5-BB82-E99A604ABC08}"/>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019019E6-C2BA-E4C0-F9DD-327E53CD314E}"/>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B73FAD05-3ECA-3C0A-BADE-BCDEAFD9BB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7617CAC-0130-B692-F8F2-3E3B00CEB8CF}"/>
              </a:ext>
            </a:extLst>
          </p:cNvPr>
          <p:cNvSpPr txBox="1"/>
          <p:nvPr/>
        </p:nvSpPr>
        <p:spPr>
          <a:xfrm>
            <a:off x="429236" y="266739"/>
            <a:ext cx="6067104" cy="2123658"/>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MENTIMETER on factors influencing acceptance of lower wages</a:t>
            </a:r>
          </a:p>
          <a:p>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3E233831-7308-8D08-45E9-A649D49C7C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FB6979D7-9B82-D8A5-EE7F-A8A1973D3F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243D8AC5-FC29-AC87-D504-6D0B3577EE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Tree>
    <p:extLst>
      <p:ext uri="{BB962C8B-B14F-4D97-AF65-F5344CB8AC3E}">
        <p14:creationId xmlns:p14="http://schemas.microsoft.com/office/powerpoint/2010/main" val="21807882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EF542-DF27-1AA7-9748-24460C9B00CA}"/>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33B49B50-2274-9964-A261-0DD1128080FC}"/>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9A5E5DC9-AA2B-E744-E564-EE42F2FC15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6FD164D3-EA3D-A232-E7BC-D23C588AE59C}"/>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EU Green Deal policies</a:t>
            </a:r>
          </a:p>
        </p:txBody>
      </p:sp>
      <p:pic>
        <p:nvPicPr>
          <p:cNvPr id="11" name="Picture 2">
            <a:extLst>
              <a:ext uri="{FF2B5EF4-FFF2-40B4-BE49-F238E27FC236}">
                <a16:creationId xmlns:a16="http://schemas.microsoft.com/office/drawing/2014/main" id="{8E155089-C7DD-4D85-16AD-547E7E558D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13841482-04B6-B50C-9DB4-6CCD14BFE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EB24F123-6057-536F-F135-E2B82D2A47E0}"/>
              </a:ext>
            </a:extLst>
          </p:cNvPr>
          <p:cNvPicPr>
            <a:picLocks noChangeAspect="1"/>
          </p:cNvPicPr>
          <p:nvPr/>
        </p:nvPicPr>
        <p:blipFill>
          <a:blip r:embed="rId5"/>
          <a:stretch>
            <a:fillRect/>
          </a:stretch>
        </p:blipFill>
        <p:spPr>
          <a:xfrm>
            <a:off x="7351822" y="510658"/>
            <a:ext cx="1461285" cy="337007"/>
          </a:xfrm>
          <a:prstGeom prst="rect">
            <a:avLst/>
          </a:prstGeom>
        </p:spPr>
      </p:pic>
      <p:sp>
        <p:nvSpPr>
          <p:cNvPr id="2" name="TextBox 18">
            <a:extLst>
              <a:ext uri="{FF2B5EF4-FFF2-40B4-BE49-F238E27FC236}">
                <a16:creationId xmlns:a16="http://schemas.microsoft.com/office/drawing/2014/main" id="{DA96890C-D076-BFAF-7DD6-C6D54C2970B9}"/>
              </a:ext>
            </a:extLst>
          </p:cNvPr>
          <p:cNvSpPr txBox="1"/>
          <p:nvPr/>
        </p:nvSpPr>
        <p:spPr>
          <a:xfrm>
            <a:off x="359999" y="2256092"/>
            <a:ext cx="5654858" cy="2092881"/>
          </a:xfrm>
          <a:prstGeom prst="rect">
            <a:avLst/>
          </a:prstGeom>
          <a:noFill/>
        </p:spPr>
        <p:txBody>
          <a:bodyPr wrap="square">
            <a:spAutoFit/>
          </a:bodyPr>
          <a:lstStyle/>
          <a:p>
            <a:pPr algn="just">
              <a:spcBef>
                <a:spcPts val="1200"/>
              </a:spcBef>
            </a:pPr>
            <a:r>
              <a:rPr lang="en-US" sz="2400" dirty="0">
                <a:solidFill>
                  <a:srgbClr val="285430"/>
                </a:solidFill>
              </a:rPr>
              <a:t>A justification approach was initially based on evaluating policies related to the European Green Deal and possible actions/micro-actions.</a:t>
            </a:r>
          </a:p>
          <a:p>
            <a:pPr marL="457200" indent="-457200" algn="just">
              <a:spcBef>
                <a:spcPts val="1200"/>
              </a:spcBef>
              <a:buAutoNum type="arabicPeriod"/>
            </a:pPr>
            <a:endParaRPr lang="en-GB" sz="2400" dirty="0">
              <a:solidFill>
                <a:srgbClr val="285430"/>
              </a:solidFill>
            </a:endParaRPr>
          </a:p>
        </p:txBody>
      </p:sp>
      <p:pic>
        <p:nvPicPr>
          <p:cNvPr id="6" name="Picture 4">
            <a:extLst>
              <a:ext uri="{FF2B5EF4-FFF2-40B4-BE49-F238E27FC236}">
                <a16:creationId xmlns:a16="http://schemas.microsoft.com/office/drawing/2014/main" id="{4422F908-659D-CFB8-0F41-75E0ACFDAABA}"/>
              </a:ext>
            </a:extLst>
          </p:cNvPr>
          <p:cNvPicPr>
            <a:picLocks noChangeAspect="1"/>
          </p:cNvPicPr>
          <p:nvPr/>
        </p:nvPicPr>
        <p:blipFill>
          <a:blip r:embed="rId6"/>
          <a:stretch>
            <a:fillRect/>
          </a:stretch>
        </p:blipFill>
        <p:spPr>
          <a:xfrm>
            <a:off x="6377116" y="1042832"/>
            <a:ext cx="5294692" cy="5154990"/>
          </a:xfrm>
          <a:prstGeom prst="rect">
            <a:avLst/>
          </a:prstGeom>
        </p:spPr>
      </p:pic>
      <p:pic>
        <p:nvPicPr>
          <p:cNvPr id="7" name="Obraz 7">
            <a:extLst>
              <a:ext uri="{FF2B5EF4-FFF2-40B4-BE49-F238E27FC236}">
                <a16:creationId xmlns:a16="http://schemas.microsoft.com/office/drawing/2014/main" id="{B8C927EA-6846-4A07-BB45-9CCE32153EA7}"/>
              </a:ext>
            </a:extLst>
          </p:cNvPr>
          <p:cNvPicPr>
            <a:picLocks noChangeAspect="1"/>
          </p:cNvPicPr>
          <p:nvPr/>
        </p:nvPicPr>
        <p:blipFill>
          <a:blip r:embed="rId7"/>
          <a:stretch>
            <a:fillRect/>
          </a:stretch>
        </p:blipFill>
        <p:spPr>
          <a:xfrm>
            <a:off x="322525" y="4247155"/>
            <a:ext cx="6552201" cy="1245302"/>
          </a:xfrm>
          <a:prstGeom prst="rect">
            <a:avLst/>
          </a:prstGeom>
        </p:spPr>
      </p:pic>
    </p:spTree>
    <p:extLst>
      <p:ext uri="{BB962C8B-B14F-4D97-AF65-F5344CB8AC3E}">
        <p14:creationId xmlns:p14="http://schemas.microsoft.com/office/powerpoint/2010/main" val="351802912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E601-CB69-CD68-6320-F729BB6B0FE5}"/>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A472BA68-4D97-6E30-4A7F-1CFEB69004FC}"/>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0221C736-50E2-A4D3-A010-4347076AA5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FB22D4B-9C59-6AC1-34E2-B5E6306FDAA9}"/>
              </a:ext>
            </a:extLst>
          </p:cNvPr>
          <p:cNvSpPr txBox="1"/>
          <p:nvPr/>
        </p:nvSpPr>
        <p:spPr>
          <a:xfrm>
            <a:off x="429235" y="266739"/>
            <a:ext cx="6529751"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What factors influence the acceptance of lower wages?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3" name="Imagen 57" descr="Logotipo&#10;&#10;Descripción generada automáticamente">
            <a:extLst>
              <a:ext uri="{FF2B5EF4-FFF2-40B4-BE49-F238E27FC236}">
                <a16:creationId xmlns:a16="http://schemas.microsoft.com/office/drawing/2014/main" id="{18F09555-D0FD-2052-81BC-26A8F9F76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F3A3DD86-C18A-205C-1E21-63756D258E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37" name="Picture 2">
            <a:extLst>
              <a:ext uri="{FF2B5EF4-FFF2-40B4-BE49-F238E27FC236}">
                <a16:creationId xmlns:a16="http://schemas.microsoft.com/office/drawing/2014/main" id="{F9638C38-DF75-6246-2801-84787B5F6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451" y="1572588"/>
            <a:ext cx="4179946" cy="4904470"/>
          </a:xfrm>
          <a:prstGeom prst="rect">
            <a:avLst/>
          </a:prstGeom>
          <a:noFill/>
          <a:extLst>
            <a:ext uri="{909E8E84-426E-40DD-AFC4-6F175D3DCCD1}">
              <a14:hiddenFill xmlns:a14="http://schemas.microsoft.com/office/drawing/2010/main">
                <a:solidFill>
                  <a:srgbClr val="FFFFFF"/>
                </a:solidFill>
              </a14:hiddenFill>
            </a:ext>
          </a:extLst>
        </p:spPr>
      </p:pic>
      <p:sp>
        <p:nvSpPr>
          <p:cNvPr id="38" name="pole tekstowe 22">
            <a:extLst>
              <a:ext uri="{FF2B5EF4-FFF2-40B4-BE49-F238E27FC236}">
                <a16:creationId xmlns:a16="http://schemas.microsoft.com/office/drawing/2014/main" id="{2908A314-2566-3758-670F-A98C188011C4}"/>
              </a:ext>
            </a:extLst>
          </p:cNvPr>
          <p:cNvSpPr txBox="1"/>
          <p:nvPr/>
        </p:nvSpPr>
        <p:spPr>
          <a:xfrm>
            <a:off x="3832112" y="1654528"/>
            <a:ext cx="4093340" cy="4472136"/>
          </a:xfrm>
          <a:prstGeom prst="rect">
            <a:avLst/>
          </a:prstGeom>
          <a:solidFill>
            <a:schemeClr val="bg2">
              <a:lumMod val="60000"/>
              <a:lumOff val="40000"/>
            </a:schemeClr>
          </a:solidFill>
        </p:spPr>
        <p:txBody>
          <a:bodyPr wrap="square">
            <a:spAutoFit/>
          </a:bodyPr>
          <a:lstStyle/>
          <a:p>
            <a:pPr marL="343586" indent="-343586">
              <a:lnSpc>
                <a:spcPct val="120000"/>
              </a:lnSpc>
              <a:buFont typeface="+mj-lt"/>
              <a:buAutoNum type="arabicPeriod"/>
            </a:pPr>
            <a:r>
              <a:rPr lang="pl-PL" sz="1403" kern="100" dirty="0" err="1">
                <a:solidFill>
                  <a:srgbClr val="637CEF"/>
                </a:solidFill>
                <a:latin typeface="Segoe UI" panose="020B0502040204020203" pitchFamily="34" charset="0"/>
                <a:ea typeface="Segoe UI" panose="020B0502040204020203" pitchFamily="34" charset="0"/>
              </a:rPr>
              <a:t>Long</a:t>
            </a:r>
            <a:r>
              <a:rPr lang="pl-PL" sz="1403" kern="100" dirty="0">
                <a:solidFill>
                  <a:srgbClr val="637CEF"/>
                </a:solidFill>
                <a:latin typeface="Segoe UI" panose="020B0502040204020203" pitchFamily="34" charset="0"/>
                <a:ea typeface="Segoe UI" panose="020B0502040204020203" pitchFamily="34" charset="0"/>
              </a:rPr>
              <a:t>-term </a:t>
            </a:r>
            <a:r>
              <a:rPr lang="pl-PL" sz="1403" kern="100" dirty="0" err="1">
                <a:solidFill>
                  <a:srgbClr val="637CEF"/>
                </a:solidFill>
                <a:latin typeface="Segoe UI" panose="020B0502040204020203" pitchFamily="34" charset="0"/>
                <a:ea typeface="Segoe UI" panose="020B0502040204020203" pitchFamily="34" charset="0"/>
              </a:rPr>
              <a:t>job</a:t>
            </a:r>
            <a:r>
              <a:rPr lang="pl-PL" sz="1403" kern="100" dirty="0">
                <a:solidFill>
                  <a:srgbClr val="637CEF"/>
                </a:solidFill>
                <a:latin typeface="Segoe UI" panose="020B0502040204020203" pitchFamily="34" charset="0"/>
                <a:ea typeface="Segoe UI" panose="020B0502040204020203" pitchFamily="34" charset="0"/>
              </a:rPr>
              <a:t> </a:t>
            </a:r>
            <a:r>
              <a:rPr lang="pl-PL" sz="1403" kern="100" dirty="0" err="1">
                <a:solidFill>
                  <a:srgbClr val="637CEF"/>
                </a:solidFill>
                <a:latin typeface="Segoe UI" panose="020B0502040204020203" pitchFamily="34" charset="0"/>
                <a:ea typeface="Segoe UI" panose="020B0502040204020203" pitchFamily="34" charset="0"/>
              </a:rPr>
              <a:t>security</a:t>
            </a:r>
            <a:r>
              <a:rPr lang="pl-PL" sz="1403" kern="100" dirty="0">
                <a:solidFill>
                  <a:srgbClr val="637CEF"/>
                </a:solidFill>
                <a:latin typeface="Segoe UI" panose="020B0502040204020203" pitchFamily="34" charset="0"/>
                <a:ea typeface="Segoe UI" panose="020B0502040204020203" pitchFamily="34" charset="0"/>
              </a:rPr>
              <a:t> </a:t>
            </a:r>
          </a:p>
          <a:p>
            <a:pPr marL="343586" indent="-343586">
              <a:lnSpc>
                <a:spcPct val="120000"/>
              </a:lnSpc>
              <a:buFont typeface="+mj-lt"/>
              <a:buAutoNum type="arabicPeriod"/>
            </a:pPr>
            <a:r>
              <a:rPr lang="en-US" sz="1403" kern="100" dirty="0">
                <a:solidFill>
                  <a:srgbClr val="E3008C"/>
                </a:solidFill>
                <a:latin typeface="Segoe UI" panose="020B0502040204020203" pitchFamily="34" charset="0"/>
                <a:ea typeface="Segoe UI" panose="020B0502040204020203" pitchFamily="34" charset="0"/>
              </a:rPr>
              <a:t>Better working environment and reduced occupational risks </a:t>
            </a:r>
            <a:endParaRPr lang="pl-PL" sz="1403" kern="100" dirty="0">
              <a:solidFill>
                <a:srgbClr val="E3008C"/>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2AA0A4"/>
                </a:solidFill>
                <a:latin typeface="Segoe UI" panose="020B0502040204020203" pitchFamily="34" charset="0"/>
                <a:ea typeface="Segoe UI" panose="020B0502040204020203" pitchFamily="34" charset="0"/>
              </a:rPr>
              <a:t>Career develop</a:t>
            </a:r>
            <a:r>
              <a:rPr lang="pl-PL" sz="1403" kern="100" dirty="0">
                <a:solidFill>
                  <a:srgbClr val="2AA0A4"/>
                </a:solidFill>
                <a:latin typeface="Segoe UI" panose="020B0502040204020203" pitchFamily="34" charset="0"/>
                <a:ea typeface="Segoe UI" panose="020B0502040204020203" pitchFamily="34" charset="0"/>
              </a:rPr>
              <a:t>.</a:t>
            </a:r>
            <a:r>
              <a:rPr lang="en-US" sz="1403" kern="100" dirty="0">
                <a:solidFill>
                  <a:srgbClr val="2AA0A4"/>
                </a:solidFill>
                <a:latin typeface="Segoe UI" panose="020B0502040204020203" pitchFamily="34" charset="0"/>
                <a:ea typeface="Segoe UI" panose="020B0502040204020203" pitchFamily="34" charset="0"/>
              </a:rPr>
              <a:t> and promotion prospects</a:t>
            </a:r>
            <a:endParaRPr lang="pl-PL" sz="1403" kern="100" dirty="0">
              <a:solidFill>
                <a:srgbClr val="2AA0A4"/>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9373C0"/>
                </a:solidFill>
                <a:latin typeface="Segoe UI" panose="020B0502040204020203" pitchFamily="34" charset="0"/>
                <a:ea typeface="Segoe UI" panose="020B0502040204020203" pitchFamily="34" charset="0"/>
              </a:rPr>
              <a:t>Access to training and opportunities to improve skills</a:t>
            </a:r>
            <a:endParaRPr lang="pl-PL" sz="1403" kern="100" dirty="0">
              <a:solidFill>
                <a:srgbClr val="9373C0"/>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13A10E"/>
                </a:solidFill>
                <a:latin typeface="Segoe UI" panose="020B0502040204020203" pitchFamily="34" charset="0"/>
                <a:ea typeface="Segoe UI" panose="020B0502040204020203" pitchFamily="34" charset="0"/>
              </a:rPr>
              <a:t>Additional benefits e.g.: additional health insurance, additional holidays, etc.</a:t>
            </a:r>
            <a:endParaRPr lang="pl-PL" sz="1403" kern="100" dirty="0">
              <a:solidFill>
                <a:srgbClr val="13A10E"/>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3A96DD"/>
                </a:solidFill>
                <a:latin typeface="Segoe UI" panose="020B0502040204020203" pitchFamily="34" charset="0"/>
                <a:ea typeface="Segoe UI" panose="020B0502040204020203" pitchFamily="34" charset="0"/>
              </a:rPr>
              <a:t>Shorter travel time and convenient location</a:t>
            </a:r>
            <a:endParaRPr lang="pl-PL" sz="1403" kern="100" dirty="0">
              <a:solidFill>
                <a:srgbClr val="3A96DD"/>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CA5010"/>
                </a:solidFill>
                <a:latin typeface="Segoe UI" panose="020B0502040204020203" pitchFamily="34" charset="0"/>
                <a:ea typeface="Segoe UI" panose="020B0502040204020203" pitchFamily="34" charset="0"/>
              </a:rPr>
              <a:t>Access to retraining support and mentoring programs from the employer</a:t>
            </a:r>
            <a:endParaRPr lang="pl-PL" sz="1403" kern="100" dirty="0">
              <a:solidFill>
                <a:srgbClr val="CA5010"/>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57811B"/>
                </a:solidFill>
                <a:latin typeface="Segoe UI" panose="020B0502040204020203" pitchFamily="34" charset="0"/>
                <a:ea typeface="Segoe UI" panose="020B0502040204020203" pitchFamily="34" charset="0"/>
              </a:rPr>
              <a:t>Possibility of flexible working hours and better conditions for family life</a:t>
            </a:r>
            <a:endParaRPr lang="pl-PL" sz="1403" kern="100" dirty="0">
              <a:solidFill>
                <a:srgbClr val="57811B"/>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en-US" sz="1403" kern="100" dirty="0">
                <a:solidFill>
                  <a:srgbClr val="B146C2"/>
                </a:solidFill>
                <a:latin typeface="Segoe UI" panose="020B0502040204020203" pitchFamily="34" charset="0"/>
                <a:ea typeface="Segoe UI" panose="020B0502040204020203" pitchFamily="34" charset="0"/>
              </a:rPr>
              <a:t>Personal job satisfaction, sense of professional fulfillment</a:t>
            </a:r>
            <a:endParaRPr lang="pl-PL" sz="1403" kern="100" dirty="0">
              <a:solidFill>
                <a:srgbClr val="B146C2"/>
              </a:solidFill>
              <a:latin typeface="Segoe UI" panose="020B0502040204020203" pitchFamily="34" charset="0"/>
              <a:ea typeface="Segoe UI" panose="020B0502040204020203" pitchFamily="34" charset="0"/>
            </a:endParaRPr>
          </a:p>
          <a:p>
            <a:pPr marL="343586" indent="-343586">
              <a:lnSpc>
                <a:spcPct val="120000"/>
              </a:lnSpc>
              <a:buFont typeface="+mj-lt"/>
              <a:buAutoNum type="arabicPeriod"/>
            </a:pPr>
            <a:r>
              <a:rPr lang="pl-PL" sz="1403" kern="100" dirty="0">
                <a:solidFill>
                  <a:srgbClr val="AE8C00"/>
                </a:solidFill>
                <a:uFill>
                  <a:solidFill>
                    <a:srgbClr val="000000"/>
                  </a:solidFill>
                </a:uFill>
                <a:latin typeface="Segoe UI" panose="020B0502040204020203" pitchFamily="34" charset="0"/>
                <a:ea typeface="Segoe UI" panose="020B0502040204020203" pitchFamily="34" charset="0"/>
                <a:cs typeface="Segoe UI" panose="020B0502040204020203" pitchFamily="34" charset="0"/>
              </a:rPr>
              <a:t>I </a:t>
            </a:r>
            <a:r>
              <a:rPr lang="en-US" sz="1403" kern="100" dirty="0">
                <a:solidFill>
                  <a:srgbClr val="AE8C00"/>
                </a:solidFill>
                <a:uFill>
                  <a:solidFill>
                    <a:srgbClr val="000000"/>
                  </a:solidFill>
                </a:uFill>
                <a:latin typeface="Segoe UI" panose="020B0502040204020203" pitchFamily="34" charset="0"/>
                <a:ea typeface="Segoe UI" panose="020B0502040204020203" pitchFamily="34" charset="0"/>
                <a:cs typeface="Segoe UI" panose="020B0502040204020203" pitchFamily="34" charset="0"/>
              </a:rPr>
              <a:t>do not accept a lower salary</a:t>
            </a:r>
            <a:endParaRPr lang="pl-PL" sz="1403" kern="100" dirty="0">
              <a:solidFill>
                <a:srgbClr val="AE8C00"/>
              </a:solidFill>
              <a:uFill>
                <a:solidFill>
                  <a:srgbClr val="000000"/>
                </a:solidFill>
              </a:uFill>
              <a:latin typeface="Segoe UI" panose="020B0502040204020203" pitchFamily="34" charset="0"/>
              <a:ea typeface="Segoe UI" panose="020B0502040204020203" pitchFamily="34" charset="0"/>
              <a:cs typeface="Segoe UI" panose="020B0502040204020203" pitchFamily="34" charset="0"/>
            </a:endParaRPr>
          </a:p>
          <a:p>
            <a:pPr marL="343586" indent="-343586">
              <a:lnSpc>
                <a:spcPct val="120000"/>
              </a:lnSpc>
              <a:buFont typeface="+mj-lt"/>
              <a:buAutoNum type="arabicPeriod"/>
            </a:pPr>
            <a:r>
              <a:rPr lang="pl-PL" sz="1403" kern="100" dirty="0" err="1">
                <a:solidFill>
                  <a:srgbClr val="637CEF"/>
                </a:solidFill>
                <a:latin typeface="Segoe UI" panose="020B0502040204020203" pitchFamily="34" charset="0"/>
                <a:ea typeface="Segoe UI" panose="020B0502040204020203" pitchFamily="34" charset="0"/>
              </a:rPr>
              <a:t>Others</a:t>
            </a:r>
            <a:endParaRPr lang="pl-PL" sz="701" kern="100" dirty="0">
              <a:solidFill>
                <a:srgbClr val="637CEF"/>
              </a:solidFill>
              <a:latin typeface="Segoe UI" panose="020B0502040204020203" pitchFamily="34" charset="0"/>
              <a:ea typeface="Segoe UI" panose="020B0502040204020203" pitchFamily="34" charset="0"/>
            </a:endParaRPr>
          </a:p>
        </p:txBody>
      </p:sp>
      <p:pic>
        <p:nvPicPr>
          <p:cNvPr id="39" name="Picture 6">
            <a:extLst>
              <a:ext uri="{FF2B5EF4-FFF2-40B4-BE49-F238E27FC236}">
                <a16:creationId xmlns:a16="http://schemas.microsoft.com/office/drawing/2014/main" id="{2AB54BA6-A030-D620-28B4-2A677694ED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69450"/>
            <a:ext cx="3967179" cy="4904469"/>
          </a:xfrm>
          <a:prstGeom prst="rect">
            <a:avLst/>
          </a:prstGeom>
          <a:noFill/>
          <a:extLst>
            <a:ext uri="{909E8E84-426E-40DD-AFC4-6F175D3DCCD1}">
              <a14:hiddenFill xmlns:a14="http://schemas.microsoft.com/office/drawing/2010/main">
                <a:solidFill>
                  <a:srgbClr val="FFFFFF"/>
                </a:solidFill>
              </a14:hiddenFill>
            </a:ext>
          </a:extLst>
        </p:spPr>
      </p:pic>
      <p:sp>
        <p:nvSpPr>
          <p:cNvPr id="40" name="Prostokąt 24">
            <a:extLst>
              <a:ext uri="{FF2B5EF4-FFF2-40B4-BE49-F238E27FC236}">
                <a16:creationId xmlns:a16="http://schemas.microsoft.com/office/drawing/2014/main" id="{AA037E39-CD17-EAEF-56D3-0DDB76F893FA}"/>
              </a:ext>
            </a:extLst>
          </p:cNvPr>
          <p:cNvSpPr/>
          <p:nvPr/>
        </p:nvSpPr>
        <p:spPr>
          <a:xfrm>
            <a:off x="10015424" y="2170608"/>
            <a:ext cx="1480307" cy="51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804" b="1" dirty="0">
                <a:solidFill>
                  <a:schemeClr val="accent1">
                    <a:lumMod val="50000"/>
                  </a:schemeClr>
                </a:solidFill>
              </a:rPr>
              <a:t>POLAND</a:t>
            </a:r>
          </a:p>
        </p:txBody>
      </p:sp>
      <p:sp>
        <p:nvSpPr>
          <p:cNvPr id="41" name="Prostokąt 25">
            <a:extLst>
              <a:ext uri="{FF2B5EF4-FFF2-40B4-BE49-F238E27FC236}">
                <a16:creationId xmlns:a16="http://schemas.microsoft.com/office/drawing/2014/main" id="{8ABE86A1-2EA8-6C35-3FC4-8AAC3D2E12AB}"/>
              </a:ext>
            </a:extLst>
          </p:cNvPr>
          <p:cNvSpPr/>
          <p:nvPr/>
        </p:nvSpPr>
        <p:spPr>
          <a:xfrm>
            <a:off x="2196646" y="2170608"/>
            <a:ext cx="1377259" cy="51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804" b="1" dirty="0">
                <a:solidFill>
                  <a:schemeClr val="accent1">
                    <a:lumMod val="50000"/>
                  </a:schemeClr>
                </a:solidFill>
              </a:rPr>
              <a:t>SLOVENIA</a:t>
            </a:r>
          </a:p>
        </p:txBody>
      </p:sp>
    </p:spTree>
    <p:extLst>
      <p:ext uri="{BB962C8B-B14F-4D97-AF65-F5344CB8AC3E}">
        <p14:creationId xmlns:p14="http://schemas.microsoft.com/office/powerpoint/2010/main" val="91220182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50C3-1F6A-51E6-F55D-F3E2BAA2870B}"/>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FBB8F13B-A33F-A7E4-9B67-46854950472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437A0345-FA77-3EAD-9856-5D30DC3D65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D1B68A2-7F22-6920-2ED0-EFBAFC4CAC39}"/>
              </a:ext>
            </a:extLst>
          </p:cNvPr>
          <p:cNvSpPr txBox="1"/>
          <p:nvPr/>
        </p:nvSpPr>
        <p:spPr>
          <a:xfrm>
            <a:off x="429235" y="266739"/>
            <a:ext cx="685648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Occupational mapping across the RES value chain</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24C7E02C-45AE-ABC7-2DF8-07C69633A3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464F8ABB-8B64-EE8A-CE2F-0F19991D6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9C6880F7-BB74-13F4-6F66-43E6BD8F21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9" name="Content Placeholder 3">
            <a:extLst>
              <a:ext uri="{FF2B5EF4-FFF2-40B4-BE49-F238E27FC236}">
                <a16:creationId xmlns:a16="http://schemas.microsoft.com/office/drawing/2014/main" id="{AA68F306-864B-206C-ACAD-ABBAB7D1829C}"/>
              </a:ext>
            </a:extLst>
          </p:cNvPr>
          <p:cNvSpPr>
            <a:spLocks noGrp="1"/>
          </p:cNvSpPr>
          <p:nvPr>
            <p:ph sz="half" idx="1"/>
          </p:nvPr>
        </p:nvSpPr>
        <p:spPr>
          <a:xfrm>
            <a:off x="1032577" y="1749024"/>
            <a:ext cx="3924434" cy="1019175"/>
          </a:xfrm>
        </p:spPr>
        <p:txBody>
          <a:bodyPr vert="horz" lIns="144000" tIns="144000" rIns="144000" bIns="144000" rtlCol="0" anchor="t">
            <a:noAutofit/>
          </a:bodyPr>
          <a:lstStyle/>
          <a:p>
            <a:pPr>
              <a:lnSpc>
                <a:spcPct val="114000"/>
              </a:lnSpc>
              <a:tabLst>
                <a:tab pos="2690813" algn="l"/>
              </a:tabLst>
            </a:pPr>
            <a:r>
              <a:rPr lang="en-US" altLang="en-US" sz="1600" dirty="0">
                <a:solidFill>
                  <a:srgbClr val="285430"/>
                </a:solidFill>
              </a:rPr>
              <a:t>Given the technological diversity and varying maturity levels across renewable energy domains, including (a) geothermal energy, (b) photovoltaic (PV) / solar energy, (c) wind power (onshore and offshore), (d) unconventional pumped hydro, (e) battery systems, and (f) green hydrogen — the occupational landscape of RES is inherently multidimensional.</a:t>
            </a:r>
          </a:p>
          <a:p>
            <a:pPr>
              <a:lnSpc>
                <a:spcPct val="114000"/>
              </a:lnSpc>
              <a:tabLst>
                <a:tab pos="2690813" algn="l"/>
              </a:tabLst>
            </a:pPr>
            <a:r>
              <a:rPr lang="en-US" altLang="en-US" sz="1600" dirty="0">
                <a:solidFill>
                  <a:srgbClr val="285430"/>
                </a:solidFill>
              </a:rPr>
              <a:t>ESCO = </a:t>
            </a:r>
            <a:r>
              <a:rPr lang="en-US" sz="1600" dirty="0">
                <a:solidFill>
                  <a:srgbClr val="285430"/>
                </a:solidFill>
              </a:rPr>
              <a:t>European Skills, Competences, Qualifications and Occupations</a:t>
            </a:r>
            <a:endParaRPr lang="en-US" altLang="en-US" sz="1600" dirty="0">
              <a:solidFill>
                <a:srgbClr val="285430"/>
              </a:solidFill>
            </a:endParaRPr>
          </a:p>
        </p:txBody>
      </p:sp>
      <p:pic>
        <p:nvPicPr>
          <p:cNvPr id="14" name="Imagen 13">
            <a:extLst>
              <a:ext uri="{FF2B5EF4-FFF2-40B4-BE49-F238E27FC236}">
                <a16:creationId xmlns:a16="http://schemas.microsoft.com/office/drawing/2014/main" id="{6AB2EA99-2F39-1CDD-1057-8ED271F3DC6B}"/>
              </a:ext>
            </a:extLst>
          </p:cNvPr>
          <p:cNvPicPr>
            <a:picLocks noChangeAspect="1"/>
          </p:cNvPicPr>
          <p:nvPr/>
        </p:nvPicPr>
        <p:blipFill>
          <a:blip r:embed="rId6"/>
          <a:stretch>
            <a:fillRect/>
          </a:stretch>
        </p:blipFill>
        <p:spPr>
          <a:xfrm>
            <a:off x="5220282" y="1164103"/>
            <a:ext cx="6518672" cy="5087907"/>
          </a:xfrm>
          <a:prstGeom prst="rect">
            <a:avLst/>
          </a:prstGeom>
        </p:spPr>
      </p:pic>
    </p:spTree>
    <p:extLst>
      <p:ext uri="{BB962C8B-B14F-4D97-AF65-F5344CB8AC3E}">
        <p14:creationId xmlns:p14="http://schemas.microsoft.com/office/powerpoint/2010/main" val="359862800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77CAE-2428-623C-EDA8-48D11F0FE77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272376F2-3F17-3EA8-17E1-30FF123458E2}"/>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53026D9E-4115-9BC3-F66C-9AE5C0FE74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E64BF729-6E47-4E2E-71BA-6E0E222EE12A}"/>
              </a:ext>
            </a:extLst>
          </p:cNvPr>
          <p:cNvSpPr txBox="1"/>
          <p:nvPr/>
        </p:nvSpPr>
        <p:spPr>
          <a:xfrm>
            <a:off x="429235" y="266739"/>
            <a:ext cx="6529751"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Training &amp; re-skilling </a:t>
            </a:r>
            <a:r>
              <a:rPr lang="en-US" sz="3600" b="1" dirty="0" err="1">
                <a:solidFill>
                  <a:schemeClr val="bg1">
                    <a:lumMod val="75000"/>
                  </a:schemeClr>
                </a:solidFill>
                <a:latin typeface="Arial" panose="020B0604020202020204" pitchFamily="34" charset="0"/>
                <a:cs typeface="Times New Roman" panose="02020603050405020304" pitchFamily="18" charset="0"/>
              </a:rPr>
              <a:t>programmes</a:t>
            </a:r>
            <a:r>
              <a:rPr lang="en-US" sz="3600" b="1" dirty="0">
                <a:solidFill>
                  <a:schemeClr val="bg1">
                    <a:lumMod val="75000"/>
                  </a:schemeClr>
                </a:solidFill>
                <a:latin typeface="Arial" panose="020B0604020202020204" pitchFamily="34" charset="0"/>
                <a:cs typeface="Times New Roman" panose="02020603050405020304" pitchFamily="18" charset="0"/>
              </a:rPr>
              <a:t> </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8AFA1FFF-8C35-DA06-F6E1-9C0B772717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7F1040AF-DE9D-0EAA-E0A3-723FF2077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EB9EED90-B6BD-7DA3-ACF7-3B4974E58D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graphicFrame>
        <p:nvGraphicFramePr>
          <p:cNvPr id="17" name="Objeto 16">
            <a:extLst>
              <a:ext uri="{FF2B5EF4-FFF2-40B4-BE49-F238E27FC236}">
                <a16:creationId xmlns:a16="http://schemas.microsoft.com/office/drawing/2014/main" id="{E4E616E7-558A-A1C4-38AD-03D668E85262}"/>
              </a:ext>
            </a:extLst>
          </p:cNvPr>
          <p:cNvGraphicFramePr>
            <a:graphicFrameLocks noChangeAspect="1"/>
          </p:cNvGraphicFramePr>
          <p:nvPr>
            <p:extLst>
              <p:ext uri="{D42A27DB-BD31-4B8C-83A1-F6EECF244321}">
                <p14:modId xmlns:p14="http://schemas.microsoft.com/office/powerpoint/2010/main" val="807706771"/>
              </p:ext>
            </p:extLst>
          </p:nvPr>
        </p:nvGraphicFramePr>
        <p:xfrm>
          <a:off x="7782004" y="1135131"/>
          <a:ext cx="4164143" cy="5310993"/>
        </p:xfrm>
        <a:graphic>
          <a:graphicData uri="http://schemas.openxmlformats.org/presentationml/2006/ole">
            <mc:AlternateContent xmlns:mc="http://schemas.openxmlformats.org/markup-compatibility/2006">
              <mc:Choice xmlns:v="urn:schemas-microsoft-com:vml" Requires="v">
                <p:oleObj name="Document" r:id="rId6" imgW="5578684" imgH="7119828" progId="Word.Document.12">
                  <p:embed/>
                </p:oleObj>
              </mc:Choice>
              <mc:Fallback>
                <p:oleObj name="Document" r:id="rId6" imgW="5578684" imgH="7119828" progId="Word.Document.12">
                  <p:embed/>
                  <p:pic>
                    <p:nvPicPr>
                      <p:cNvPr id="17" name="Objeto 16">
                        <a:extLst>
                          <a:ext uri="{FF2B5EF4-FFF2-40B4-BE49-F238E27FC236}">
                            <a16:creationId xmlns:a16="http://schemas.microsoft.com/office/drawing/2014/main" id="{E4E616E7-558A-A1C4-38AD-03D668E85262}"/>
                          </a:ext>
                        </a:extLst>
                      </p:cNvPr>
                      <p:cNvPicPr/>
                      <p:nvPr/>
                    </p:nvPicPr>
                    <p:blipFill>
                      <a:blip r:embed="rId7"/>
                      <a:stretch>
                        <a:fillRect/>
                      </a:stretch>
                    </p:blipFill>
                    <p:spPr>
                      <a:xfrm>
                        <a:off x="7782004" y="1135131"/>
                        <a:ext cx="4164143" cy="5310993"/>
                      </a:xfrm>
                      <a:prstGeom prst="rect">
                        <a:avLst/>
                      </a:prstGeom>
                    </p:spPr>
                  </p:pic>
                </p:oleObj>
              </mc:Fallback>
            </mc:AlternateContent>
          </a:graphicData>
        </a:graphic>
      </p:graphicFrame>
      <p:graphicFrame>
        <p:nvGraphicFramePr>
          <p:cNvPr id="18" name="Objeto 17">
            <a:extLst>
              <a:ext uri="{FF2B5EF4-FFF2-40B4-BE49-F238E27FC236}">
                <a16:creationId xmlns:a16="http://schemas.microsoft.com/office/drawing/2014/main" id="{E6D057DD-102C-2909-F835-2B3B111B3EE8}"/>
              </a:ext>
            </a:extLst>
          </p:cNvPr>
          <p:cNvGraphicFramePr>
            <a:graphicFrameLocks noChangeAspect="1"/>
          </p:cNvGraphicFramePr>
          <p:nvPr>
            <p:extLst>
              <p:ext uri="{D42A27DB-BD31-4B8C-83A1-F6EECF244321}">
                <p14:modId xmlns:p14="http://schemas.microsoft.com/office/powerpoint/2010/main" val="1146905782"/>
              </p:ext>
            </p:extLst>
          </p:nvPr>
        </p:nvGraphicFramePr>
        <p:xfrm>
          <a:off x="502688" y="1552611"/>
          <a:ext cx="5212559" cy="4344790"/>
        </p:xfrm>
        <a:graphic>
          <a:graphicData uri="http://schemas.openxmlformats.org/presentationml/2006/ole">
            <mc:AlternateContent xmlns:mc="http://schemas.openxmlformats.org/markup-compatibility/2006">
              <mc:Choice xmlns:v="urn:schemas-microsoft-com:vml" Requires="v">
                <p:oleObj name="Document" r:id="rId8" imgW="5568619" imgH="4641704" progId="Word.Document.12">
                  <p:embed/>
                </p:oleObj>
              </mc:Choice>
              <mc:Fallback>
                <p:oleObj name="Document" r:id="rId8" imgW="5568619" imgH="4641704" progId="Word.Document.12">
                  <p:embed/>
                  <p:pic>
                    <p:nvPicPr>
                      <p:cNvPr id="18" name="Objeto 17">
                        <a:extLst>
                          <a:ext uri="{FF2B5EF4-FFF2-40B4-BE49-F238E27FC236}">
                            <a16:creationId xmlns:a16="http://schemas.microsoft.com/office/drawing/2014/main" id="{E6D057DD-102C-2909-F835-2B3B111B3EE8}"/>
                          </a:ext>
                        </a:extLst>
                      </p:cNvPr>
                      <p:cNvPicPr/>
                      <p:nvPr/>
                    </p:nvPicPr>
                    <p:blipFill>
                      <a:blip r:embed="rId9"/>
                      <a:stretch>
                        <a:fillRect/>
                      </a:stretch>
                    </p:blipFill>
                    <p:spPr>
                      <a:xfrm>
                        <a:off x="502688" y="1552611"/>
                        <a:ext cx="5212559" cy="4344790"/>
                      </a:xfrm>
                      <a:prstGeom prst="rect">
                        <a:avLst/>
                      </a:prstGeom>
                    </p:spPr>
                  </p:pic>
                </p:oleObj>
              </mc:Fallback>
            </mc:AlternateContent>
          </a:graphicData>
        </a:graphic>
      </p:graphicFrame>
      <p:sp>
        <p:nvSpPr>
          <p:cNvPr id="19" name="Content Placeholder 3">
            <a:extLst>
              <a:ext uri="{FF2B5EF4-FFF2-40B4-BE49-F238E27FC236}">
                <a16:creationId xmlns:a16="http://schemas.microsoft.com/office/drawing/2014/main" id="{FF278CA1-BA24-ACC3-E1F0-CA512E456B2F}"/>
              </a:ext>
            </a:extLst>
          </p:cNvPr>
          <p:cNvSpPr>
            <a:spLocks noGrp="1"/>
          </p:cNvSpPr>
          <p:nvPr>
            <p:ph sz="half" idx="1"/>
          </p:nvPr>
        </p:nvSpPr>
        <p:spPr>
          <a:xfrm>
            <a:off x="562599" y="5485361"/>
            <a:ext cx="5092739" cy="1019175"/>
          </a:xfrm>
        </p:spPr>
        <p:txBody>
          <a:bodyPr vert="horz" lIns="144000" tIns="144000" rIns="144000" bIns="144000" rtlCol="0" anchor="t">
            <a:noAutofit/>
          </a:bodyPr>
          <a:lstStyle/>
          <a:p>
            <a:pPr marL="0" indent="0" algn="ctr" defTabSz="914400">
              <a:lnSpc>
                <a:spcPct val="114000"/>
              </a:lnSpc>
              <a:spcBef>
                <a:spcPts val="1000"/>
              </a:spcBef>
              <a:buClr>
                <a:schemeClr val="tx2"/>
              </a:buClr>
              <a:buSzPct val="150000"/>
              <a:buNone/>
              <a:tabLst>
                <a:tab pos="2690813" algn="l"/>
              </a:tabLst>
            </a:pPr>
            <a:r>
              <a:rPr lang="en-US" altLang="en-US" sz="1600" dirty="0">
                <a:solidFill>
                  <a:srgbClr val="285430"/>
                </a:solidFill>
              </a:rPr>
              <a:t>Wind Energy Training </a:t>
            </a:r>
            <a:r>
              <a:rPr lang="en-US" altLang="en-US" sz="1600" dirty="0" err="1">
                <a:solidFill>
                  <a:srgbClr val="285430"/>
                </a:solidFill>
              </a:rPr>
              <a:t>Programmes</a:t>
            </a:r>
            <a:r>
              <a:rPr lang="en-US" altLang="en-US" sz="1600" dirty="0">
                <a:solidFill>
                  <a:srgbClr val="285430"/>
                </a:solidFill>
              </a:rPr>
              <a:t>                            EQF = European Qualifications Framework </a:t>
            </a:r>
          </a:p>
          <a:p>
            <a:pPr>
              <a:lnSpc>
                <a:spcPct val="114000"/>
              </a:lnSpc>
              <a:tabLst>
                <a:tab pos="2690813" algn="l"/>
              </a:tabLst>
            </a:pPr>
            <a:endParaRPr lang="en-US" altLang="en-US" sz="3200" dirty="0">
              <a:solidFill>
                <a:schemeClr val="tx2"/>
              </a:solidFill>
              <a:latin typeface="+mj-lt"/>
              <a:ea typeface="+mj-ea"/>
              <a:cs typeface="+mj-cs"/>
            </a:endParaRPr>
          </a:p>
        </p:txBody>
      </p:sp>
      <p:sp>
        <p:nvSpPr>
          <p:cNvPr id="20" name="Content Placeholder 3">
            <a:extLst>
              <a:ext uri="{FF2B5EF4-FFF2-40B4-BE49-F238E27FC236}">
                <a16:creationId xmlns:a16="http://schemas.microsoft.com/office/drawing/2014/main" id="{17EE1853-E4FE-EEC5-14B1-6D9607715A30}"/>
              </a:ext>
            </a:extLst>
          </p:cNvPr>
          <p:cNvSpPr txBox="1">
            <a:spLocks/>
          </p:cNvSpPr>
          <p:nvPr/>
        </p:nvSpPr>
        <p:spPr>
          <a:xfrm>
            <a:off x="6143258" y="2753365"/>
            <a:ext cx="1638746" cy="101917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4000"/>
              </a:lnSpc>
              <a:tabLst>
                <a:tab pos="2690813" algn="l"/>
              </a:tabLst>
            </a:pPr>
            <a:r>
              <a:rPr lang="en-US" altLang="en-US" sz="1600" dirty="0">
                <a:solidFill>
                  <a:srgbClr val="285430"/>
                </a:solidFill>
              </a:rPr>
              <a:t>Example of a training plan designed for the wind energy sector </a:t>
            </a:r>
          </a:p>
        </p:txBody>
      </p:sp>
    </p:spTree>
    <p:extLst>
      <p:ext uri="{BB962C8B-B14F-4D97-AF65-F5344CB8AC3E}">
        <p14:creationId xmlns:p14="http://schemas.microsoft.com/office/powerpoint/2010/main" val="148780895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8D13A-8E8E-7594-2FC4-08D077DAB98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EFCE637E-7D9A-BF02-0DAD-78D8CF62E30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DE8EB3BA-0663-C509-C427-3037D1C28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A597AAC-0F15-F0DF-BB80-CB5D7F7D882D}"/>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Something you may </a:t>
            </a:r>
            <a:r>
              <a:rPr lang="en-US" sz="3600" b="1" dirty="0" err="1">
                <a:solidFill>
                  <a:schemeClr val="bg1">
                    <a:lumMod val="75000"/>
                  </a:schemeClr>
                </a:solidFill>
                <a:latin typeface="Arial" panose="020B0604020202020204" pitchFamily="34" charset="0"/>
                <a:cs typeface="Times New Roman" panose="02020603050405020304" pitchFamily="18" charset="0"/>
              </a:rPr>
              <a:t>recognise</a:t>
            </a:r>
            <a:r>
              <a:rPr lang="en-US" sz="3600" b="1" dirty="0">
                <a:solidFill>
                  <a:schemeClr val="bg1">
                    <a:lumMod val="75000"/>
                  </a:schemeClr>
                </a:solidFill>
                <a:latin typeface="Arial" panose="020B0604020202020204" pitchFamily="34" charset="0"/>
                <a:cs typeface="Times New Roman" panose="02020603050405020304" pitchFamily="18" charset="0"/>
              </a:rPr>
              <a:t>?</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9B5C08DC-4277-536C-2555-CCF5F9E129A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DA9266A1-393A-9FA0-FD7E-FC79FF74A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09420779-BD85-9A8F-08FE-7E6B5AC397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graphicFrame>
        <p:nvGraphicFramePr>
          <p:cNvPr id="2" name="Objeto 1">
            <a:extLst>
              <a:ext uri="{FF2B5EF4-FFF2-40B4-BE49-F238E27FC236}">
                <a16:creationId xmlns:a16="http://schemas.microsoft.com/office/drawing/2014/main" id="{45644314-6845-62D8-1CEB-24E0FED83EB9}"/>
              </a:ext>
            </a:extLst>
          </p:cNvPr>
          <p:cNvGraphicFramePr>
            <a:graphicFrameLocks noChangeAspect="1"/>
          </p:cNvGraphicFramePr>
          <p:nvPr>
            <p:extLst>
              <p:ext uri="{D42A27DB-BD31-4B8C-83A1-F6EECF244321}">
                <p14:modId xmlns:p14="http://schemas.microsoft.com/office/powerpoint/2010/main" val="2660209611"/>
              </p:ext>
            </p:extLst>
          </p:nvPr>
        </p:nvGraphicFramePr>
        <p:xfrm>
          <a:off x="4021138" y="1101725"/>
          <a:ext cx="5448300" cy="5351463"/>
        </p:xfrm>
        <a:graphic>
          <a:graphicData uri="http://schemas.openxmlformats.org/presentationml/2006/ole">
            <mc:AlternateContent xmlns:mc="http://schemas.openxmlformats.org/markup-compatibility/2006">
              <mc:Choice xmlns:v="urn:schemas-microsoft-com:vml" Requires="v">
                <p:oleObj name="Document" r:id="rId6" imgW="5578684" imgH="5471807" progId="Word.Document.12">
                  <p:embed/>
                </p:oleObj>
              </mc:Choice>
              <mc:Fallback>
                <p:oleObj name="Document" r:id="rId6" imgW="5578684" imgH="5471807" progId="Word.Document.12">
                  <p:embed/>
                  <p:pic>
                    <p:nvPicPr>
                      <p:cNvPr id="2" name="Objeto 1">
                        <a:extLst>
                          <a:ext uri="{FF2B5EF4-FFF2-40B4-BE49-F238E27FC236}">
                            <a16:creationId xmlns:a16="http://schemas.microsoft.com/office/drawing/2014/main" id="{45644314-6845-62D8-1CEB-24E0FED83EB9}"/>
                          </a:ext>
                        </a:extLst>
                      </p:cNvPr>
                      <p:cNvPicPr/>
                      <p:nvPr/>
                    </p:nvPicPr>
                    <p:blipFill>
                      <a:blip r:embed="rId7"/>
                      <a:stretch>
                        <a:fillRect/>
                      </a:stretch>
                    </p:blipFill>
                    <p:spPr>
                      <a:xfrm>
                        <a:off x="4021138" y="1101725"/>
                        <a:ext cx="5448300" cy="5351463"/>
                      </a:xfrm>
                      <a:prstGeom prst="rect">
                        <a:avLst/>
                      </a:prstGeom>
                    </p:spPr>
                  </p:pic>
                </p:oleObj>
              </mc:Fallback>
            </mc:AlternateContent>
          </a:graphicData>
        </a:graphic>
      </p:graphicFrame>
      <p:sp>
        <p:nvSpPr>
          <p:cNvPr id="5" name="Content Placeholder 3">
            <a:extLst>
              <a:ext uri="{FF2B5EF4-FFF2-40B4-BE49-F238E27FC236}">
                <a16:creationId xmlns:a16="http://schemas.microsoft.com/office/drawing/2014/main" id="{82C34D9E-618A-7EE1-5925-903C8C56E6CA}"/>
              </a:ext>
            </a:extLst>
          </p:cNvPr>
          <p:cNvSpPr txBox="1">
            <a:spLocks/>
          </p:cNvSpPr>
          <p:nvPr/>
        </p:nvSpPr>
        <p:spPr>
          <a:xfrm>
            <a:off x="2281300" y="2847408"/>
            <a:ext cx="1738028" cy="1928425"/>
          </a:xfrm>
          <a:prstGeom prst="rect">
            <a:avLst/>
          </a:prstGeom>
        </p:spPr>
        <p:txBody>
          <a:bodyPr vert="horz" lIns="144000" tIns="144000" rIns="144000" bIns="144000" rtlCol="0" anchor="t">
            <a:noAutofit/>
          </a:bodyPr>
          <a:lstStyle>
            <a:lvl1pPr marL="0" indent="0" algn="l" defTabSz="914400" rtl="0" eaLnBrk="1" latinLnBrk="0" hangingPunct="1">
              <a:lnSpc>
                <a:spcPct val="90000"/>
              </a:lnSpc>
              <a:spcBef>
                <a:spcPts val="1000"/>
              </a:spcBef>
              <a:buClr>
                <a:schemeClr val="tx2"/>
              </a:buClr>
              <a:buSzPct val="150000"/>
              <a:buFont typeface="Arial" panose="020B0604020202020204" pitchFamily="34" charset="0"/>
              <a:buNone/>
              <a:defRPr sz="20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4000"/>
              </a:lnSpc>
              <a:tabLst>
                <a:tab pos="2690813" algn="l"/>
              </a:tabLst>
            </a:pPr>
            <a:r>
              <a:rPr lang="en-US" altLang="en-US" sz="1600" dirty="0">
                <a:solidFill>
                  <a:srgbClr val="285430"/>
                </a:solidFill>
              </a:rPr>
              <a:t>Overview of Cross-Sectoral Academic Programmes </a:t>
            </a:r>
          </a:p>
        </p:txBody>
      </p:sp>
    </p:spTree>
    <p:extLst>
      <p:ext uri="{BB962C8B-B14F-4D97-AF65-F5344CB8AC3E}">
        <p14:creationId xmlns:p14="http://schemas.microsoft.com/office/powerpoint/2010/main" val="410917085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E5CC-C2F1-5659-CEF9-A6B68CA1006F}"/>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D2A6A298-09C5-9DE6-695D-EFA32B8ED7C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50FB06C8-2EE4-2051-9115-C6E4C44AA5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A48D73EA-AABC-AC68-9979-C66172B999A1}"/>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Main results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9D4D44B3-139A-E4BE-5A43-197DE3FB72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034D4D1F-4C77-DBAF-65AE-8D618F093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659B898B-535E-EC32-17FA-2B04FB1AAC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Content Placeholder 3">
            <a:extLst>
              <a:ext uri="{FF2B5EF4-FFF2-40B4-BE49-F238E27FC236}">
                <a16:creationId xmlns:a16="http://schemas.microsoft.com/office/drawing/2014/main" id="{1CD027B6-8FA5-695B-725E-03F25E434E4D}"/>
              </a:ext>
            </a:extLst>
          </p:cNvPr>
          <p:cNvSpPr>
            <a:spLocks noGrp="1"/>
          </p:cNvSpPr>
          <p:nvPr>
            <p:ph sz="half" idx="1"/>
          </p:nvPr>
        </p:nvSpPr>
        <p:spPr>
          <a:xfrm>
            <a:off x="224074" y="1623263"/>
            <a:ext cx="6491052"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sz="2400" dirty="0">
                <a:solidFill>
                  <a:srgbClr val="285430"/>
                </a:solidFill>
              </a:rPr>
              <a:t>Three circular economy technologies: </a:t>
            </a:r>
          </a:p>
          <a:p>
            <a:pPr marL="1085850" lvl="1" indent="-342900">
              <a:lnSpc>
                <a:spcPct val="114000"/>
              </a:lnSpc>
              <a:buFont typeface="Wingdings" panose="05000000000000000000" pitchFamily="2" charset="2"/>
              <a:buChar char="ü"/>
              <a:tabLst>
                <a:tab pos="2690813" algn="l"/>
              </a:tabLst>
            </a:pPr>
            <a:r>
              <a:rPr lang="en-US" altLang="en-US" sz="2400" b="0" dirty="0">
                <a:solidFill>
                  <a:srgbClr val="285430"/>
                </a:solidFill>
              </a:rPr>
              <a:t>The development of soil substitutes to restore waste heaps before installing photovoltaic/wind. </a:t>
            </a:r>
          </a:p>
          <a:p>
            <a:pPr marL="1085850" lvl="1" indent="-342900">
              <a:lnSpc>
                <a:spcPct val="114000"/>
              </a:lnSpc>
              <a:buFont typeface="Wingdings" panose="05000000000000000000" pitchFamily="2" charset="2"/>
              <a:buChar char="ü"/>
              <a:tabLst>
                <a:tab pos="2690813" algn="l"/>
              </a:tabLst>
            </a:pPr>
            <a:r>
              <a:rPr lang="en-US" altLang="en-US" sz="2400" b="0" dirty="0">
                <a:solidFill>
                  <a:srgbClr val="285430"/>
                </a:solidFill>
              </a:rPr>
              <a:t>The development of dense fluids for unconventional pumped hydro energy storage.</a:t>
            </a:r>
          </a:p>
          <a:p>
            <a:pPr marL="1085850" lvl="1" indent="-342900">
              <a:lnSpc>
                <a:spcPct val="114000"/>
              </a:lnSpc>
              <a:buFont typeface="Wingdings" panose="05000000000000000000" pitchFamily="2" charset="2"/>
              <a:buChar char="ü"/>
              <a:tabLst>
                <a:tab pos="2690813" algn="l"/>
              </a:tabLst>
            </a:pPr>
            <a:r>
              <a:rPr lang="en-US" altLang="en-US" sz="2400" b="0" dirty="0">
                <a:solidFill>
                  <a:srgbClr val="285430"/>
                </a:solidFill>
              </a:rPr>
              <a:t>The recovery of rare earths, critical raw materials for the EU.</a:t>
            </a:r>
          </a:p>
        </p:txBody>
      </p:sp>
      <p:pic>
        <p:nvPicPr>
          <p:cNvPr id="5" name="Picture 5">
            <a:extLst>
              <a:ext uri="{FF2B5EF4-FFF2-40B4-BE49-F238E27FC236}">
                <a16:creationId xmlns:a16="http://schemas.microsoft.com/office/drawing/2014/main" id="{D1554AEC-E78E-86BC-F152-50F304860E04}"/>
              </a:ext>
            </a:extLst>
          </p:cNvPr>
          <p:cNvPicPr>
            <a:picLocks noChangeAspect="1" noChangeArrowheads="1"/>
          </p:cNvPicPr>
          <p:nvPr/>
        </p:nvPicPr>
        <p:blipFill>
          <a:blip r:embed="rId6"/>
          <a:srcRect/>
          <a:stretch/>
        </p:blipFill>
        <p:spPr bwMode="auto">
          <a:xfrm>
            <a:off x="6661337" y="1895977"/>
            <a:ext cx="5282778" cy="369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05751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9D02-8924-5281-28AC-CD5D2D5F9A53}"/>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BA4AD70D-6AAD-9F00-0CC3-7BE5FDB1EE38}"/>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22040163-6192-9A80-5019-F052EA6E42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1E660378-69A2-3FFD-D9A2-9D38220AAFD0}"/>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Development of soil substitutes in Slovenia </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18A06459-1664-41E6-E13D-45C77742A67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53867B27-5C81-8DB8-00C2-E6CB95012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2155A461-B752-1C1E-1AB3-7887624E11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2" name="Obraz 38">
            <a:extLst>
              <a:ext uri="{FF2B5EF4-FFF2-40B4-BE49-F238E27FC236}">
                <a16:creationId xmlns:a16="http://schemas.microsoft.com/office/drawing/2014/main" id="{4A2C39C6-1D87-E657-546A-A42765B230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60418" y="1796759"/>
            <a:ext cx="7540691" cy="4282214"/>
          </a:xfrm>
          <a:prstGeom prst="rect">
            <a:avLst/>
          </a:prstGeom>
          <a:noFill/>
          <a:ln>
            <a:noFill/>
          </a:ln>
        </p:spPr>
      </p:pic>
      <p:pic>
        <p:nvPicPr>
          <p:cNvPr id="5" name="Obraz 36" descr="Obraz zawierający zioło, roślina domowa, Zioła do przyprawiania, roślina&#10;&#10;Zawartość wygenerowana przez AI może być niepoprawna.">
            <a:extLst>
              <a:ext uri="{FF2B5EF4-FFF2-40B4-BE49-F238E27FC236}">
                <a16:creationId xmlns:a16="http://schemas.microsoft.com/office/drawing/2014/main" id="{622101D6-EF44-6C37-0EEF-F0ACFA5A4AA6}"/>
              </a:ext>
            </a:extLst>
          </p:cNvPr>
          <p:cNvPicPr>
            <a:picLocks noChangeAspect="1"/>
          </p:cNvPicPr>
          <p:nvPr/>
        </p:nvPicPr>
        <p:blipFill>
          <a:blip r:embed="rId7" cstate="print">
            <a:extLst>
              <a:ext uri="{28A0092B-C50C-407E-A947-70E740481C1C}">
                <a14:useLocalDpi xmlns:a14="http://schemas.microsoft.com/office/drawing/2010/main" val="0"/>
              </a:ext>
            </a:extLst>
          </a:blip>
          <a:srcRect l="5338" t="6327"/>
          <a:stretch>
            <a:fillRect/>
          </a:stretch>
        </p:blipFill>
        <p:spPr>
          <a:xfrm>
            <a:off x="123584" y="1768246"/>
            <a:ext cx="4272945" cy="2377363"/>
          </a:xfrm>
          <a:prstGeom prst="rect">
            <a:avLst/>
          </a:prstGeom>
        </p:spPr>
      </p:pic>
      <p:pic>
        <p:nvPicPr>
          <p:cNvPr id="6" name="Imagen 5">
            <a:extLst>
              <a:ext uri="{FF2B5EF4-FFF2-40B4-BE49-F238E27FC236}">
                <a16:creationId xmlns:a16="http://schemas.microsoft.com/office/drawing/2014/main" id="{53E5B268-01BA-7DBC-DE20-8E5D4FC78CF3}"/>
              </a:ext>
            </a:extLst>
          </p:cNvPr>
          <p:cNvPicPr>
            <a:picLocks noChangeAspect="1"/>
          </p:cNvPicPr>
          <p:nvPr/>
        </p:nvPicPr>
        <p:blipFill>
          <a:blip r:embed="rId8"/>
          <a:stretch>
            <a:fillRect/>
          </a:stretch>
        </p:blipFill>
        <p:spPr>
          <a:xfrm>
            <a:off x="410121" y="4313786"/>
            <a:ext cx="3699869" cy="1736674"/>
          </a:xfrm>
          <a:prstGeom prst="rect">
            <a:avLst/>
          </a:prstGeom>
        </p:spPr>
      </p:pic>
    </p:spTree>
    <p:extLst>
      <p:ext uri="{BB962C8B-B14F-4D97-AF65-F5344CB8AC3E}">
        <p14:creationId xmlns:p14="http://schemas.microsoft.com/office/powerpoint/2010/main" val="101550701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1C83-0536-0390-D5C3-C03F1BB30182}"/>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41D3E28E-4F89-BBA5-1B48-2593D234E77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49FE958C-A412-1BBC-EC99-A7C94F89E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3D95F8E1-05B5-C103-943D-147B214B60A4}"/>
              </a:ext>
            </a:extLst>
          </p:cNvPr>
          <p:cNvSpPr txBox="1"/>
          <p:nvPr/>
        </p:nvSpPr>
        <p:spPr>
          <a:xfrm>
            <a:off x="429236" y="266739"/>
            <a:ext cx="6476048" cy="1754326"/>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Unconventional pumped hydro energy storage using dense fluids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203CAF1F-FDB2-AB4E-E148-AD720C167AD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30EB430A-5B6A-1DD3-785F-BFAC88901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6E7154E3-9E7F-DADD-3330-CFA4F16A27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2" name="Imagen 1">
            <a:extLst>
              <a:ext uri="{FF2B5EF4-FFF2-40B4-BE49-F238E27FC236}">
                <a16:creationId xmlns:a16="http://schemas.microsoft.com/office/drawing/2014/main" id="{8C227BD5-B4A0-B2D9-D317-B32391020511}"/>
              </a:ext>
            </a:extLst>
          </p:cNvPr>
          <p:cNvPicPr>
            <a:picLocks noChangeAspect="1"/>
          </p:cNvPicPr>
          <p:nvPr/>
        </p:nvPicPr>
        <p:blipFill>
          <a:blip r:embed="rId6"/>
          <a:stretch>
            <a:fillRect/>
          </a:stretch>
        </p:blipFill>
        <p:spPr>
          <a:xfrm>
            <a:off x="117058" y="2099945"/>
            <a:ext cx="5802209" cy="3009726"/>
          </a:xfrm>
          <a:prstGeom prst="rect">
            <a:avLst/>
          </a:prstGeom>
        </p:spPr>
      </p:pic>
      <p:pic>
        <p:nvPicPr>
          <p:cNvPr id="5" name="Imagen 4" descr="Interfaz de usuario gráfica&#10;&#10;El contenido generado por IA puede ser incorrecto.">
            <a:extLst>
              <a:ext uri="{FF2B5EF4-FFF2-40B4-BE49-F238E27FC236}">
                <a16:creationId xmlns:a16="http://schemas.microsoft.com/office/drawing/2014/main" id="{FF69A0EB-21D0-86B5-4F10-EF293E9109EA}"/>
              </a:ext>
            </a:extLst>
          </p:cNvPr>
          <p:cNvPicPr>
            <a:picLocks noChangeAspect="1"/>
          </p:cNvPicPr>
          <p:nvPr/>
        </p:nvPicPr>
        <p:blipFill>
          <a:blip r:embed="rId7"/>
          <a:stretch>
            <a:fillRect/>
          </a:stretch>
        </p:blipFill>
        <p:spPr>
          <a:xfrm>
            <a:off x="5575083" y="2937505"/>
            <a:ext cx="6476047" cy="3338896"/>
          </a:xfrm>
          <a:prstGeom prst="rect">
            <a:avLst/>
          </a:prstGeom>
        </p:spPr>
      </p:pic>
      <p:sp>
        <p:nvSpPr>
          <p:cNvPr id="6" name="CuadroTexto 5">
            <a:extLst>
              <a:ext uri="{FF2B5EF4-FFF2-40B4-BE49-F238E27FC236}">
                <a16:creationId xmlns:a16="http://schemas.microsoft.com/office/drawing/2014/main" id="{9B898962-0841-EDA0-0423-AF89629D0C41}"/>
              </a:ext>
            </a:extLst>
          </p:cNvPr>
          <p:cNvSpPr txBox="1"/>
          <p:nvPr/>
        </p:nvSpPr>
        <p:spPr>
          <a:xfrm>
            <a:off x="491705" y="5174793"/>
            <a:ext cx="4708731" cy="1077218"/>
          </a:xfrm>
          <a:prstGeom prst="rect">
            <a:avLst/>
          </a:prstGeom>
          <a:noFill/>
        </p:spPr>
        <p:txBody>
          <a:bodyPr wrap="square">
            <a:spAutoFit/>
          </a:bodyPr>
          <a:lstStyle/>
          <a:p>
            <a:pPr algn="ctr"/>
            <a:r>
              <a:rPr lang="en-US" sz="1600" dirty="0">
                <a:solidFill>
                  <a:srgbClr val="285430"/>
                </a:solidFill>
              </a:rPr>
              <a:t>First, energy storage will be obtained by pumping water into the cavern with renewable energy when it has lower prices. The water pushes the dense fluid towards the upper tank.</a:t>
            </a:r>
          </a:p>
        </p:txBody>
      </p:sp>
      <p:sp>
        <p:nvSpPr>
          <p:cNvPr id="7" name="CuadroTexto 6">
            <a:extLst>
              <a:ext uri="{FF2B5EF4-FFF2-40B4-BE49-F238E27FC236}">
                <a16:creationId xmlns:a16="http://schemas.microsoft.com/office/drawing/2014/main" id="{6E4D8481-AA56-C490-7B87-5E58290DAA75}"/>
              </a:ext>
            </a:extLst>
          </p:cNvPr>
          <p:cNvSpPr txBox="1"/>
          <p:nvPr/>
        </p:nvSpPr>
        <p:spPr>
          <a:xfrm>
            <a:off x="6817514" y="1910564"/>
            <a:ext cx="4390344" cy="830997"/>
          </a:xfrm>
          <a:prstGeom prst="rect">
            <a:avLst/>
          </a:prstGeom>
          <a:noFill/>
        </p:spPr>
        <p:txBody>
          <a:bodyPr wrap="square">
            <a:spAutoFit/>
          </a:bodyPr>
          <a:lstStyle/>
          <a:p>
            <a:pPr algn="ctr"/>
            <a:r>
              <a:rPr lang="en-US" sz="1600" dirty="0">
                <a:solidFill>
                  <a:srgbClr val="285430"/>
                </a:solidFill>
              </a:rPr>
              <a:t>Second, energy recovery will be achieved by releasing dense fluid, which pushes the water in the cavern through the turbine.</a:t>
            </a:r>
          </a:p>
        </p:txBody>
      </p:sp>
    </p:spTree>
    <p:extLst>
      <p:ext uri="{BB962C8B-B14F-4D97-AF65-F5344CB8AC3E}">
        <p14:creationId xmlns:p14="http://schemas.microsoft.com/office/powerpoint/2010/main" val="289505163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48C3A-0426-BDEB-2EE1-403374A3A5F4}"/>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EB50DC9B-90F7-E2F1-395B-C8CEF8C79B87}"/>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8945C309-AB7B-536E-5FED-0881D6A33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6172B15-4ED1-A476-7FBB-E87E05676D87}"/>
              </a:ext>
            </a:extLst>
          </p:cNvPr>
          <p:cNvSpPr txBox="1"/>
          <p:nvPr/>
        </p:nvSpPr>
        <p:spPr>
          <a:xfrm>
            <a:off x="429235" y="266739"/>
            <a:ext cx="5923439" cy="1754326"/>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Unconventional pumped hydro energy storage using dense fluids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06991043-505E-EB35-8BF0-A1884CCE881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4627ACD7-6698-E527-C73E-FA01C5A0A6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75641865-B36B-6D27-C954-F300A1F1ED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pic>
        <p:nvPicPr>
          <p:cNvPr id="9" name="Picture 2">
            <a:extLst>
              <a:ext uri="{FF2B5EF4-FFF2-40B4-BE49-F238E27FC236}">
                <a16:creationId xmlns:a16="http://schemas.microsoft.com/office/drawing/2014/main" id="{CDF1870C-7611-00AC-C3DA-2516141F9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6732" y="2215331"/>
            <a:ext cx="6564782" cy="401970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53BADFC-BB30-A465-D244-BB6593FF73CC}"/>
              </a:ext>
            </a:extLst>
          </p:cNvPr>
          <p:cNvSpPr txBox="1"/>
          <p:nvPr/>
        </p:nvSpPr>
        <p:spPr>
          <a:xfrm>
            <a:off x="863323" y="2646800"/>
            <a:ext cx="4627788" cy="3156762"/>
          </a:xfrm>
          <a:prstGeom prst="rect">
            <a:avLst/>
          </a:prstGeom>
          <a:noFill/>
        </p:spPr>
        <p:txBody>
          <a:bodyPr wrap="square">
            <a:spAutoFit/>
          </a:bodyPr>
          <a:lstStyle/>
          <a:p>
            <a:pPr>
              <a:lnSpc>
                <a:spcPct val="114000"/>
              </a:lnSpc>
              <a:tabLst>
                <a:tab pos="2690813" algn="l"/>
              </a:tabLst>
            </a:pPr>
            <a:r>
              <a:rPr lang="en-US" altLang="en-US" sz="1600" dirty="0">
                <a:solidFill>
                  <a:srgbClr val="285430"/>
                </a:solidFill>
              </a:rPr>
              <a:t>Poland and Spanish patents EP 3 768 967 on a “Pumped Hydro Energy Storage System and Method” were granted to Magellan &amp; Barents, partner of the GreenJOBS Project, to support the adoption of Unconventional pumped hydro storage by Polish and Spanish mining companies interested in this energy storage alternative within the exploitation plan of the GreenJOBS Project (Patent Office of the Republic of Poland and Spanish Patent and Trademark Office, November 2024).</a:t>
            </a:r>
          </a:p>
        </p:txBody>
      </p:sp>
    </p:spTree>
    <p:extLst>
      <p:ext uri="{BB962C8B-B14F-4D97-AF65-F5344CB8AC3E}">
        <p14:creationId xmlns:p14="http://schemas.microsoft.com/office/powerpoint/2010/main" val="290748185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909D0-D0CF-E378-FD9D-735CA7DA375C}"/>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E2666911-3B28-6ECA-1D74-3544B98B0A5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B4B71C13-6C84-F5A5-E977-DAA0DE1CB7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AFA9EDDA-3EA0-F2D5-0693-354B8370D642}"/>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The recovery of rare earths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58BC577A-93EB-E8E0-D71E-5525505799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CAA63D66-19B1-B78D-FC03-12DA2FD99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BE5E1CB4-46D4-A041-BC76-532A7F716AE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Content Placeholder 3">
            <a:extLst>
              <a:ext uri="{FF2B5EF4-FFF2-40B4-BE49-F238E27FC236}">
                <a16:creationId xmlns:a16="http://schemas.microsoft.com/office/drawing/2014/main" id="{B1D3856F-E2BF-E24E-37CC-7A6719B62EE9}"/>
              </a:ext>
            </a:extLst>
          </p:cNvPr>
          <p:cNvSpPr>
            <a:spLocks noGrp="1"/>
          </p:cNvSpPr>
          <p:nvPr>
            <p:ph sz="half" idx="1"/>
          </p:nvPr>
        </p:nvSpPr>
        <p:spPr>
          <a:xfrm>
            <a:off x="838200" y="1591179"/>
            <a:ext cx="5257800" cy="1019175"/>
          </a:xfrm>
        </p:spPr>
        <p:txBody>
          <a:bodyPr vert="horz" lIns="144000" tIns="144000" rIns="144000" bIns="144000" rtlCol="0" anchor="t">
            <a:noAutofit/>
          </a:bodyPr>
          <a:lstStyle/>
          <a:p>
            <a:pPr marL="0" indent="0">
              <a:lnSpc>
                <a:spcPct val="114000"/>
              </a:lnSpc>
              <a:buNone/>
              <a:tabLst>
                <a:tab pos="2690813" algn="l"/>
              </a:tabLst>
            </a:pPr>
            <a:r>
              <a:rPr lang="en-US" altLang="en-US" dirty="0"/>
              <a:t>Rare earth concentrations from coal wastes range from 150-310 ppm (0.015-0.031%). For a mine to be mineable, concentrations between 1 and 2% are required. This suggests that the amount of rare earths present in the waste heaps in the three studied countries (ES, PL, SI) is too low to be economically viable.</a:t>
            </a:r>
          </a:p>
        </p:txBody>
      </p:sp>
      <p:pic>
        <p:nvPicPr>
          <p:cNvPr id="5" name="Picture 5">
            <a:extLst>
              <a:ext uri="{FF2B5EF4-FFF2-40B4-BE49-F238E27FC236}">
                <a16:creationId xmlns:a16="http://schemas.microsoft.com/office/drawing/2014/main" id="{6DE4ADB8-3272-18B8-34FA-91236E9A4C79}"/>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6224338" y="1629018"/>
            <a:ext cx="5739064" cy="428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0877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7F04A-9429-322F-A2D5-7B31524FB760}"/>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21727596-D2A4-FCA0-14A7-38E6EE11761E}"/>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B0405762-70BD-A1E1-8831-A24EF3F384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ED618E6A-97D1-932A-6812-78D0AE1E9D3C}"/>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The recovery of rare earths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3BCFF137-ABC6-79DE-1C4C-BB9F162E58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E02AD7AF-66B4-7B21-8EC1-B9D1269D5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827A931C-AE06-9993-0F3A-F5E761B46E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9" name="Content Placeholder 3">
            <a:extLst>
              <a:ext uri="{FF2B5EF4-FFF2-40B4-BE49-F238E27FC236}">
                <a16:creationId xmlns:a16="http://schemas.microsoft.com/office/drawing/2014/main" id="{CC3B5622-B681-8F68-74E7-62B5066A124E}"/>
              </a:ext>
            </a:extLst>
          </p:cNvPr>
          <p:cNvSpPr>
            <a:spLocks noGrp="1"/>
          </p:cNvSpPr>
          <p:nvPr>
            <p:ph sz="half" idx="1"/>
          </p:nvPr>
        </p:nvSpPr>
        <p:spPr>
          <a:xfrm>
            <a:off x="372981" y="1478885"/>
            <a:ext cx="6717630" cy="1019175"/>
          </a:xfrm>
        </p:spPr>
        <p:txBody>
          <a:bodyPr vert="horz" lIns="144000" tIns="144000" rIns="144000" bIns="144000" rtlCol="0" anchor="t">
            <a:noAutofit/>
          </a:bodyPr>
          <a:lstStyle/>
          <a:p>
            <a:pPr marL="342900" indent="-342900">
              <a:lnSpc>
                <a:spcPct val="114000"/>
              </a:lnSpc>
              <a:buFont typeface="Arial" panose="020B0604020202020204" pitchFamily="34" charset="0"/>
              <a:buChar char="•"/>
              <a:tabLst>
                <a:tab pos="2690813" algn="l"/>
              </a:tabLst>
            </a:pPr>
            <a:r>
              <a:rPr lang="en-US" altLang="en-US" dirty="0"/>
              <a:t>Mechanical separation methods, such as granulometric concentration, gravimetric, magnetic, and electric separators, and froth flotation, were used. </a:t>
            </a:r>
          </a:p>
          <a:p>
            <a:pPr marL="342900" indent="-342900">
              <a:lnSpc>
                <a:spcPct val="114000"/>
              </a:lnSpc>
              <a:buFont typeface="Arial" panose="020B0604020202020204" pitchFamily="34" charset="0"/>
              <a:buChar char="•"/>
              <a:tabLst>
                <a:tab pos="2690813" algn="l"/>
              </a:tabLst>
            </a:pPr>
            <a:r>
              <a:rPr lang="en-US" altLang="en-US" dirty="0"/>
              <a:t>Scanning Electron Microscopy (SEM) image of a particle size of 20 microns. REE targets are 0.5-1 microns.</a:t>
            </a:r>
          </a:p>
          <a:p>
            <a:pPr marL="342900" indent="-342900">
              <a:lnSpc>
                <a:spcPct val="114000"/>
              </a:lnSpc>
              <a:buFont typeface="Arial" panose="020B0604020202020204" pitchFamily="34" charset="0"/>
              <a:buChar char="•"/>
              <a:tabLst>
                <a:tab pos="2690813" algn="l"/>
              </a:tabLst>
            </a:pPr>
            <a:r>
              <a:rPr lang="en-US" altLang="en-US"/>
              <a:t>We </a:t>
            </a:r>
            <a:r>
              <a:rPr lang="en-US" altLang="en-US" dirty="0"/>
              <a:t>are currently testing hydrometallurgical concentration; however, the results are not yet available.</a:t>
            </a:r>
          </a:p>
        </p:txBody>
      </p:sp>
      <p:pic>
        <p:nvPicPr>
          <p:cNvPr id="12" name="Picture 5">
            <a:extLst>
              <a:ext uri="{FF2B5EF4-FFF2-40B4-BE49-F238E27FC236}">
                <a16:creationId xmlns:a16="http://schemas.microsoft.com/office/drawing/2014/main" id="{39B24619-C0FC-D7E7-1FEB-15F1769666C5}"/>
              </a:ext>
            </a:extLst>
          </p:cNvPr>
          <p:cNvPicPr>
            <a:picLocks noChangeAspect="1" noChangeArrowheads="1"/>
          </p:cNvPicPr>
          <p:nvPr/>
        </p:nvPicPr>
        <p:blipFill>
          <a:blip r:embed="rId6"/>
          <a:srcRect/>
          <a:stretch/>
        </p:blipFill>
        <p:spPr bwMode="auto">
          <a:xfrm>
            <a:off x="7140291" y="1764562"/>
            <a:ext cx="4691051" cy="414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561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201BA-97F4-C53F-7087-6C7FF0552072}"/>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9FA03800-7177-1869-982A-3434F19C17B0}"/>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AC5037C5-560D-1E36-B77B-0FBA398FAA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C426A0C0-F9AF-E556-1783-0D212DBBB164}"/>
              </a:ext>
            </a:extLst>
          </p:cNvPr>
          <p:cNvSpPr txBox="1"/>
          <p:nvPr/>
        </p:nvSpPr>
        <p:spPr>
          <a:xfrm>
            <a:off x="429236" y="266739"/>
            <a:ext cx="6067104" cy="1569660"/>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MENTIMETER on Actions and Micro-actions</a:t>
            </a:r>
          </a:p>
          <a:p>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A1E8CFDC-2BC7-9117-4403-84B6A98DB6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5BFF36A1-B48F-C9BE-19CA-E843E7AB0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DDC7AC57-E355-0039-F1B7-FE780CB8166B}"/>
              </a:ext>
            </a:extLst>
          </p:cNvPr>
          <p:cNvPicPr>
            <a:picLocks noChangeAspect="1"/>
          </p:cNvPicPr>
          <p:nvPr/>
        </p:nvPicPr>
        <p:blipFill>
          <a:blip r:embed="rId5"/>
          <a:stretch>
            <a:fillRect/>
          </a:stretch>
        </p:blipFill>
        <p:spPr>
          <a:xfrm>
            <a:off x="7351822" y="510658"/>
            <a:ext cx="1461285" cy="337007"/>
          </a:xfrm>
          <a:prstGeom prst="rect">
            <a:avLst/>
          </a:prstGeom>
        </p:spPr>
      </p:pic>
    </p:spTree>
    <p:extLst>
      <p:ext uri="{BB962C8B-B14F-4D97-AF65-F5344CB8AC3E}">
        <p14:creationId xmlns:p14="http://schemas.microsoft.com/office/powerpoint/2010/main" val="208056457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F2F9-7EFC-36F9-0A62-35A495C81CE8}"/>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2F0C39AC-7FB6-A45F-AD30-5F7D85685D0D}"/>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71B16A85-D148-9054-7176-CA2B5EA5D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3980C74-0E5D-D488-EF62-DA7453215EB7}"/>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A new project has started</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AA560492-1F5E-6A12-CCDE-C0E53AAC691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C4BE0384-4BA2-02BF-723B-EF9F9A00AA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32AE3168-790F-A588-E391-7948E5BC49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Content Placeholder 3">
            <a:extLst>
              <a:ext uri="{FF2B5EF4-FFF2-40B4-BE49-F238E27FC236}">
                <a16:creationId xmlns:a16="http://schemas.microsoft.com/office/drawing/2014/main" id="{D7A6D920-C119-AFA4-193E-AF1A2DD8364A}"/>
              </a:ext>
            </a:extLst>
          </p:cNvPr>
          <p:cNvSpPr>
            <a:spLocks noGrp="1"/>
          </p:cNvSpPr>
          <p:nvPr>
            <p:ph sz="half" idx="1"/>
          </p:nvPr>
        </p:nvSpPr>
        <p:spPr>
          <a:xfrm>
            <a:off x="713171" y="1616779"/>
            <a:ext cx="5245894" cy="1019175"/>
          </a:xfrm>
        </p:spPr>
        <p:txBody>
          <a:bodyPr vert="horz" lIns="144000" tIns="144000" rIns="144000" bIns="144000" rtlCol="0" anchor="t">
            <a:noAutofit/>
          </a:bodyPr>
          <a:lstStyle/>
          <a:p>
            <a:pPr marL="0" indent="0">
              <a:lnSpc>
                <a:spcPct val="114000"/>
              </a:lnSpc>
              <a:buNone/>
              <a:tabLst>
                <a:tab pos="2690813" algn="l"/>
              </a:tabLst>
            </a:pPr>
            <a:r>
              <a:rPr lang="en-US" altLang="en-US" dirty="0"/>
              <a:t>The CRMsDataSpace project aims to create a Common European Data Space on Critical Raw Materials (CRMs) for the Green Deal, focusing on recovering valuable raw materials from closed extractive coal waste facilities. This seeks to enhance Europe's autonomy in securing critical raw materials.</a:t>
            </a:r>
          </a:p>
        </p:txBody>
      </p:sp>
      <p:pic>
        <p:nvPicPr>
          <p:cNvPr id="5" name="Picture 5">
            <a:extLst>
              <a:ext uri="{FF2B5EF4-FFF2-40B4-BE49-F238E27FC236}">
                <a16:creationId xmlns:a16="http://schemas.microsoft.com/office/drawing/2014/main" id="{F529ADC2-87BA-7882-9943-5FB9288943CD}"/>
              </a:ext>
            </a:extLst>
          </p:cNvPr>
          <p:cNvPicPr>
            <a:picLocks noChangeAspect="1" noChangeArrowheads="1"/>
          </p:cNvPicPr>
          <p:nvPr/>
        </p:nvPicPr>
        <p:blipFill>
          <a:blip r:embed="rId7"/>
          <a:srcRect/>
          <a:stretch/>
        </p:blipFill>
        <p:spPr bwMode="auto">
          <a:xfrm>
            <a:off x="6209124" y="1616779"/>
            <a:ext cx="5462684" cy="397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07549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67DF2-C4DB-E1D6-FD2D-990E2EA07BF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9EAFDA5C-D62E-F32F-9BB0-7FF2E0F046A6}"/>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AF4C0EB2-3B38-31B8-FEF0-CE9FF8CC0B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68476176-DFCE-213B-6D3B-D10BBC4342D3}"/>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Conclusions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92E77B6A-090F-B753-DA14-6F20F864548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5B0D12E9-8842-B7A9-D496-724DEDC1C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48D0DD23-CEF3-8E18-8276-14E42CEBB65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9" name="TextBox 18">
            <a:extLst>
              <a:ext uri="{FF2B5EF4-FFF2-40B4-BE49-F238E27FC236}">
                <a16:creationId xmlns:a16="http://schemas.microsoft.com/office/drawing/2014/main" id="{75D7E1DA-7E21-D7AA-EE17-EF8E09EDB243}"/>
              </a:ext>
            </a:extLst>
          </p:cNvPr>
          <p:cNvSpPr txBox="1"/>
          <p:nvPr/>
        </p:nvSpPr>
        <p:spPr>
          <a:xfrm>
            <a:off x="429236" y="1746692"/>
            <a:ext cx="10881360" cy="4832092"/>
          </a:xfrm>
          <a:prstGeom prst="rect">
            <a:avLst/>
          </a:prstGeom>
          <a:noFill/>
        </p:spPr>
        <p:txBody>
          <a:bodyPr wrap="square">
            <a:spAutoFit/>
          </a:bodyPr>
          <a:lstStyle/>
          <a:p>
            <a:pPr marL="457200" indent="-457200" algn="just">
              <a:spcBef>
                <a:spcPts val="1200"/>
              </a:spcBef>
              <a:buFont typeface="+mj-lt"/>
              <a:buAutoNum type="arabicPeriod"/>
            </a:pPr>
            <a:r>
              <a:rPr lang="en-US" sz="2400" dirty="0">
                <a:solidFill>
                  <a:srgbClr val="285430"/>
                </a:solidFill>
              </a:rPr>
              <a:t>The </a:t>
            </a:r>
            <a:r>
              <a:rPr lang="en-US" sz="2400" dirty="0" err="1">
                <a:solidFill>
                  <a:srgbClr val="285430"/>
                </a:solidFill>
              </a:rPr>
              <a:t>prioritisation</a:t>
            </a:r>
            <a:r>
              <a:rPr lang="en-US" sz="2400" dirty="0">
                <a:solidFill>
                  <a:srgbClr val="285430"/>
                </a:solidFill>
              </a:rPr>
              <a:t> of eco-industrial park concepts—integrating energy production, storage, and industrial activity—was validated as the preferred route for regional transition planning, enabling the combination of employment creation, innovation, and sustainable development. </a:t>
            </a:r>
          </a:p>
          <a:p>
            <a:pPr marL="457200" indent="-457200" algn="just">
              <a:spcBef>
                <a:spcPts val="1200"/>
              </a:spcBef>
              <a:buFont typeface="+mj-lt"/>
              <a:buAutoNum type="arabicPeriod"/>
            </a:pPr>
            <a:r>
              <a:rPr lang="en-US" sz="2400" dirty="0">
                <a:solidFill>
                  <a:srgbClr val="285430"/>
                </a:solidFill>
              </a:rPr>
              <a:t>Two main innovative business models can be used to achieve this goal: A Virtual Power Plant, facilitating local renewable electricity generation for sale to the grid or </a:t>
            </a:r>
            <a:r>
              <a:rPr lang="en-US" sz="2400" dirty="0" err="1">
                <a:solidFill>
                  <a:srgbClr val="285430"/>
                </a:solidFill>
              </a:rPr>
              <a:t>utilisation</a:t>
            </a:r>
            <a:r>
              <a:rPr lang="en-US" sz="2400" dirty="0">
                <a:solidFill>
                  <a:srgbClr val="285430"/>
                </a:solidFill>
              </a:rPr>
              <a:t> by nearby industries, and a Green Hydrogen Plant, producing hydrogen from mine water and renewable electricity to serve the transport sector, tied to broader circular economy objectives.</a:t>
            </a:r>
          </a:p>
          <a:p>
            <a:pPr algn="just">
              <a:spcBef>
                <a:spcPts val="1200"/>
              </a:spcBef>
            </a:pPr>
            <a:endParaRPr lang="en-US" sz="2400" dirty="0">
              <a:solidFill>
                <a:srgbClr val="285430"/>
              </a:solidFill>
            </a:endParaRPr>
          </a:p>
        </p:txBody>
      </p:sp>
    </p:spTree>
    <p:extLst>
      <p:ext uri="{BB962C8B-B14F-4D97-AF65-F5344CB8AC3E}">
        <p14:creationId xmlns:p14="http://schemas.microsoft.com/office/powerpoint/2010/main" val="4155684511"/>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60B3-834E-7069-FC66-D85DC93C73D1}"/>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4E196F0B-D5F2-8E1C-5609-64E17F36101C}"/>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A2BD187E-9B13-6D7B-5FA6-8E3BACE217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4278FC21-F149-EAB1-3E43-9C59B3004F39}"/>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Conclusions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8FFE9937-7782-2A61-2210-A43E5B709C8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6107A3FB-B4E8-8280-1D5B-195B4E0BF9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E0991C6A-F5BA-7593-56C9-3C161C733E1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1E2EE123-7662-2B2B-D1D8-F4E7A0E17811}"/>
              </a:ext>
            </a:extLst>
          </p:cNvPr>
          <p:cNvSpPr txBox="1"/>
          <p:nvPr/>
        </p:nvSpPr>
        <p:spPr>
          <a:xfrm>
            <a:off x="429236" y="1746692"/>
            <a:ext cx="10881360" cy="4462760"/>
          </a:xfrm>
          <a:prstGeom prst="rect">
            <a:avLst/>
          </a:prstGeom>
          <a:noFill/>
        </p:spPr>
        <p:txBody>
          <a:bodyPr wrap="square">
            <a:spAutoFit/>
          </a:bodyPr>
          <a:lstStyle/>
          <a:p>
            <a:pPr marL="457200" indent="-457200" algn="just">
              <a:spcBef>
                <a:spcPts val="1200"/>
              </a:spcBef>
              <a:buFont typeface="+mj-lt"/>
              <a:buAutoNum type="arabicPeriod" startAt="3"/>
            </a:pPr>
            <a:r>
              <a:rPr lang="en-US" sz="2400" dirty="0">
                <a:solidFill>
                  <a:srgbClr val="285430"/>
                </a:solidFill>
              </a:rPr>
              <a:t>Economic feasibility analyses revealed that green hydrogen production, while technologically sound, remains financially unviable without significant subsidies (at least 50% support required), highlighting the ongoing necessity of </a:t>
            </a:r>
            <a:r>
              <a:rPr lang="en-US" sz="2400" dirty="0" err="1">
                <a:solidFill>
                  <a:srgbClr val="285430"/>
                </a:solidFill>
              </a:rPr>
              <a:t>favourable</a:t>
            </a:r>
            <a:r>
              <a:rPr lang="en-US" sz="2400" dirty="0">
                <a:solidFill>
                  <a:srgbClr val="285430"/>
                </a:solidFill>
              </a:rPr>
              <a:t> policy engagement to enable clean energy transitions in former coal areas..</a:t>
            </a:r>
          </a:p>
          <a:p>
            <a:pPr marL="457200" indent="-457200" algn="just">
              <a:spcBef>
                <a:spcPts val="1200"/>
              </a:spcBef>
              <a:buFont typeface="+mj-lt"/>
              <a:buAutoNum type="arabicPeriod" startAt="3"/>
            </a:pPr>
            <a:r>
              <a:rPr lang="en-US" sz="2400" dirty="0">
                <a:solidFill>
                  <a:srgbClr val="285430"/>
                </a:solidFill>
              </a:rPr>
              <a:t>The project underscored the importance of tailored training and reskilling programs for former mine workers—including all segments of the renewable energy value chain—to ensure local workforce inclusion. Factors influencing worker transition included technology readiness, willingness to adapt, local job availability, and supportive measures such as flexible work conditions and retraining support.</a:t>
            </a:r>
          </a:p>
        </p:txBody>
      </p:sp>
    </p:spTree>
    <p:extLst>
      <p:ext uri="{BB962C8B-B14F-4D97-AF65-F5344CB8AC3E}">
        <p14:creationId xmlns:p14="http://schemas.microsoft.com/office/powerpoint/2010/main" val="63626667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153B-FB81-5E8B-813C-325D1BEFDF5B}"/>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DE6A9576-91AD-2113-67F2-FD13B1CF825E}"/>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B40670DA-EFDB-01AD-8DD7-AD51FDCEFF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A41F2951-ADE4-458B-3BAC-D86A3417FDC9}"/>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Conclusions</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6E3BF88D-6124-8BA3-8D62-E62A520834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C6C25706-3B03-5242-F5F1-799D4EFF4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3D1912F3-AFB7-96D7-EF7F-438475AFB2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1822" y="511928"/>
            <a:ext cx="1461285" cy="334467"/>
          </a:xfrm>
          <a:prstGeom prst="rect">
            <a:avLst/>
          </a:prstGeom>
        </p:spPr>
      </p:pic>
      <p:sp>
        <p:nvSpPr>
          <p:cNvPr id="2" name="TextBox 18">
            <a:extLst>
              <a:ext uri="{FF2B5EF4-FFF2-40B4-BE49-F238E27FC236}">
                <a16:creationId xmlns:a16="http://schemas.microsoft.com/office/drawing/2014/main" id="{F29F7AB7-8F3B-DFE6-16EA-28FE6BF4BC5D}"/>
              </a:ext>
            </a:extLst>
          </p:cNvPr>
          <p:cNvSpPr txBox="1"/>
          <p:nvPr/>
        </p:nvSpPr>
        <p:spPr>
          <a:xfrm>
            <a:off x="429236" y="1746692"/>
            <a:ext cx="10881360" cy="4462760"/>
          </a:xfrm>
          <a:prstGeom prst="rect">
            <a:avLst/>
          </a:prstGeom>
          <a:noFill/>
        </p:spPr>
        <p:txBody>
          <a:bodyPr wrap="square">
            <a:spAutoFit/>
          </a:bodyPr>
          <a:lstStyle/>
          <a:p>
            <a:pPr marL="457200" indent="-457200" algn="just">
              <a:spcBef>
                <a:spcPts val="1200"/>
              </a:spcBef>
              <a:buFont typeface="+mj-lt"/>
              <a:buAutoNum type="arabicPeriod" startAt="5"/>
            </a:pPr>
            <a:r>
              <a:rPr lang="en-US" sz="2400" dirty="0">
                <a:solidFill>
                  <a:srgbClr val="285430"/>
                </a:solidFill>
              </a:rPr>
              <a:t>Circular economy initiatives, such as developing soil substitutes from mining waste, exploring unconventional pumped hydro energy storage with patented dense fluids, and evaluating options for critical raw material recovery, provided diversified pathways for reusing former mining infrastructures for environmental and economic benefit.</a:t>
            </a:r>
          </a:p>
          <a:p>
            <a:pPr marL="457200" indent="-457200" algn="just">
              <a:spcBef>
                <a:spcPts val="1200"/>
              </a:spcBef>
              <a:buFont typeface="+mj-lt"/>
              <a:buAutoNum type="arabicPeriod" startAt="5"/>
            </a:pPr>
            <a:r>
              <a:rPr lang="en-US" sz="2400" dirty="0">
                <a:solidFill>
                  <a:srgbClr val="285430"/>
                </a:solidFill>
              </a:rPr>
              <a:t>Finally, despite some technical limitations, such as the insufficient concentration of rare earth elements in coal wastes for economically feasible recovery, the broader implementation of circular models enriches the just transition framework and supports EU Green Deal policy objectives.</a:t>
            </a:r>
          </a:p>
          <a:p>
            <a:pPr marL="457200" indent="-457200" algn="just">
              <a:spcBef>
                <a:spcPts val="1200"/>
              </a:spcBef>
              <a:buFont typeface="+mj-lt"/>
              <a:buAutoNum type="arabicPeriod" startAt="5"/>
            </a:pPr>
            <a:endParaRPr lang="en-US" sz="2400" dirty="0">
              <a:solidFill>
                <a:srgbClr val="285430"/>
              </a:solidFill>
            </a:endParaRPr>
          </a:p>
        </p:txBody>
      </p:sp>
    </p:spTree>
    <p:extLst>
      <p:ext uri="{BB962C8B-B14F-4D97-AF65-F5344CB8AC3E}">
        <p14:creationId xmlns:p14="http://schemas.microsoft.com/office/powerpoint/2010/main" val="407713952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23CEA-EEEA-6DC0-BA57-AAD1C6556752}"/>
            </a:ext>
          </a:extLst>
        </p:cNvPr>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id="{EA001BCC-41AB-3031-FE3A-3458550319FD}"/>
              </a:ext>
            </a:extLst>
          </p:cNvPr>
          <p:cNvSpPr>
            <a:spLocks noGrp="1"/>
          </p:cNvSpPr>
          <p:nvPr>
            <p:ph idx="1"/>
          </p:nvPr>
        </p:nvSpPr>
        <p:spPr>
          <a:xfrm>
            <a:off x="1288254" y="2454423"/>
            <a:ext cx="9591674" cy="3511838"/>
          </a:xfrm>
        </p:spPr>
        <p:txBody>
          <a:bodyPr>
            <a:normAutofit/>
          </a:bodyPr>
          <a:lstStyle/>
          <a:p>
            <a:pPr marL="0" indent="0" algn="ctr">
              <a:buNone/>
            </a:pPr>
            <a:r>
              <a:rPr lang="pl-PL" dirty="0"/>
              <a:t>Dr hab. inż. Alicja Krzemień, prof. GIG-PIB</a:t>
            </a:r>
          </a:p>
          <a:p>
            <a:pPr marL="0" indent="0" algn="ctr">
              <a:buNone/>
            </a:pPr>
            <a:r>
              <a:rPr lang="pl-PL" dirty="0">
                <a:hlinkClick r:id="rId2"/>
              </a:rPr>
              <a:t>akrzemien@gig.eu</a:t>
            </a:r>
            <a:endParaRPr lang="pl-PL" dirty="0"/>
          </a:p>
          <a:p>
            <a:pPr algn="ctr"/>
            <a:r>
              <a:rPr lang="pl-PL" dirty="0"/>
              <a:t>GIG-PIB, Zakład Technologii Eksploatacji, Tąpań i Oceny Ryzyka</a:t>
            </a:r>
          </a:p>
          <a:p>
            <a:pPr algn="ctr"/>
            <a:r>
              <a:rPr lang="pl-PL" dirty="0"/>
              <a:t>EURACOAL, </a:t>
            </a:r>
            <a:r>
              <a:rPr lang="pl-PL" dirty="0">
                <a:hlinkClick r:id="rId3"/>
              </a:rPr>
              <a:t>www.euracoal.eu</a:t>
            </a:r>
            <a:endParaRPr lang="pl-PL" dirty="0"/>
          </a:p>
          <a:p>
            <a:endParaRPr lang="pl-PL" dirty="0"/>
          </a:p>
        </p:txBody>
      </p:sp>
      <p:sp>
        <p:nvSpPr>
          <p:cNvPr id="3" name="Tytuł 2">
            <a:extLst>
              <a:ext uri="{FF2B5EF4-FFF2-40B4-BE49-F238E27FC236}">
                <a16:creationId xmlns:a16="http://schemas.microsoft.com/office/drawing/2014/main" id="{33AB568C-D5E8-ACFE-791C-617E0A3749E2}"/>
              </a:ext>
            </a:extLst>
          </p:cNvPr>
          <p:cNvSpPr>
            <a:spLocks noGrp="1"/>
          </p:cNvSpPr>
          <p:nvPr>
            <p:ph type="title"/>
          </p:nvPr>
        </p:nvSpPr>
        <p:spPr>
          <a:xfrm>
            <a:off x="4160745" y="1646157"/>
            <a:ext cx="3846693" cy="896897"/>
          </a:xfrm>
        </p:spPr>
        <p:txBody>
          <a:bodyPr>
            <a:normAutofit/>
          </a:bodyPr>
          <a:lstStyle/>
          <a:p>
            <a:pPr algn="ctr"/>
            <a:r>
              <a:rPr lang="pl-PL" sz="2400" dirty="0" err="1"/>
              <a:t>DziękujEMY</a:t>
            </a:r>
            <a:r>
              <a:rPr lang="pl-PL" sz="2400" dirty="0"/>
              <a:t> za uwagę</a:t>
            </a:r>
          </a:p>
        </p:txBody>
      </p:sp>
      <p:pic>
        <p:nvPicPr>
          <p:cNvPr id="5" name="Picture 2">
            <a:extLst>
              <a:ext uri="{FF2B5EF4-FFF2-40B4-BE49-F238E27FC236}">
                <a16:creationId xmlns:a16="http://schemas.microsoft.com/office/drawing/2014/main" id="{EF8D18F6-FEA6-09CB-7122-C4B27844CB0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numeru slajdu 3">
            <a:extLst>
              <a:ext uri="{FF2B5EF4-FFF2-40B4-BE49-F238E27FC236}">
                <a16:creationId xmlns:a16="http://schemas.microsoft.com/office/drawing/2014/main" id="{5FAAB9C5-D14F-75AC-1677-7B88CC3BE9A0}"/>
              </a:ext>
            </a:extLst>
          </p:cNvPr>
          <p:cNvSpPr txBox="1">
            <a:spLocks/>
          </p:cNvSpPr>
          <p:nvPr/>
        </p:nvSpPr>
        <p:spPr>
          <a:xfrm>
            <a:off x="7495211" y="6449130"/>
            <a:ext cx="803112" cy="273622"/>
          </a:xfrm>
          <a:prstGeom prst="rect">
            <a:avLst/>
          </a:prstGeom>
        </p:spPr>
        <p:txBody>
          <a:bodyPr anchor="ctr">
            <a:normAutofit/>
          </a:bodyPr>
          <a:lstStyle>
            <a:defPPr>
              <a:defRPr lang="pl-PL"/>
            </a:defPPr>
            <a:lvl1pPr marL="0" algn="l" defTabSz="912388" rtl="0" eaLnBrk="1" latinLnBrk="0" hangingPunct="1">
              <a:defRPr sz="1796" kern="1200">
                <a:solidFill>
                  <a:schemeClr val="tx1"/>
                </a:solidFill>
                <a:latin typeface="+mn-lt"/>
                <a:ea typeface="+mn-ea"/>
                <a:cs typeface="+mn-cs"/>
              </a:defRPr>
            </a:lvl1pPr>
            <a:lvl2pPr marL="456194" algn="l" defTabSz="912388" rtl="0" eaLnBrk="1" latinLnBrk="0" hangingPunct="1">
              <a:defRPr sz="1796" kern="1200">
                <a:solidFill>
                  <a:schemeClr val="tx1"/>
                </a:solidFill>
                <a:latin typeface="+mn-lt"/>
                <a:ea typeface="+mn-ea"/>
                <a:cs typeface="+mn-cs"/>
              </a:defRPr>
            </a:lvl2pPr>
            <a:lvl3pPr marL="912388" algn="l" defTabSz="912388" rtl="0" eaLnBrk="1" latinLnBrk="0" hangingPunct="1">
              <a:defRPr sz="1796" kern="1200">
                <a:solidFill>
                  <a:schemeClr val="tx1"/>
                </a:solidFill>
                <a:latin typeface="+mn-lt"/>
                <a:ea typeface="+mn-ea"/>
                <a:cs typeface="+mn-cs"/>
              </a:defRPr>
            </a:lvl3pPr>
            <a:lvl4pPr marL="1368582" algn="l" defTabSz="912388" rtl="0" eaLnBrk="1" latinLnBrk="0" hangingPunct="1">
              <a:defRPr sz="1796" kern="1200">
                <a:solidFill>
                  <a:schemeClr val="tx1"/>
                </a:solidFill>
                <a:latin typeface="+mn-lt"/>
                <a:ea typeface="+mn-ea"/>
                <a:cs typeface="+mn-cs"/>
              </a:defRPr>
            </a:lvl4pPr>
            <a:lvl5pPr marL="1824777" algn="l" defTabSz="912388" rtl="0" eaLnBrk="1" latinLnBrk="0" hangingPunct="1">
              <a:defRPr sz="1796" kern="1200">
                <a:solidFill>
                  <a:schemeClr val="tx1"/>
                </a:solidFill>
                <a:latin typeface="+mn-lt"/>
                <a:ea typeface="+mn-ea"/>
                <a:cs typeface="+mn-cs"/>
              </a:defRPr>
            </a:lvl5pPr>
            <a:lvl6pPr marL="2280971" algn="l" defTabSz="912388" rtl="0" eaLnBrk="1" latinLnBrk="0" hangingPunct="1">
              <a:defRPr sz="1796" kern="1200">
                <a:solidFill>
                  <a:schemeClr val="tx1"/>
                </a:solidFill>
                <a:latin typeface="+mn-lt"/>
                <a:ea typeface="+mn-ea"/>
                <a:cs typeface="+mn-cs"/>
              </a:defRPr>
            </a:lvl6pPr>
            <a:lvl7pPr marL="2737165" algn="l" defTabSz="912388" rtl="0" eaLnBrk="1" latinLnBrk="0" hangingPunct="1">
              <a:defRPr sz="1796" kern="1200">
                <a:solidFill>
                  <a:schemeClr val="tx1"/>
                </a:solidFill>
                <a:latin typeface="+mn-lt"/>
                <a:ea typeface="+mn-ea"/>
                <a:cs typeface="+mn-cs"/>
              </a:defRPr>
            </a:lvl7pPr>
            <a:lvl8pPr marL="3193359" algn="l" defTabSz="912388" rtl="0" eaLnBrk="1" latinLnBrk="0" hangingPunct="1">
              <a:defRPr sz="1796" kern="1200">
                <a:solidFill>
                  <a:schemeClr val="tx1"/>
                </a:solidFill>
                <a:latin typeface="+mn-lt"/>
                <a:ea typeface="+mn-ea"/>
                <a:cs typeface="+mn-cs"/>
              </a:defRPr>
            </a:lvl8pPr>
            <a:lvl9pPr marL="3649553" algn="l" defTabSz="912388" rtl="0" eaLnBrk="1" latinLnBrk="0" hangingPunct="1">
              <a:defRPr sz="1796" kern="1200">
                <a:solidFill>
                  <a:schemeClr val="tx1"/>
                </a:solidFill>
                <a:latin typeface="+mn-lt"/>
                <a:ea typeface="+mn-ea"/>
                <a:cs typeface="+mn-cs"/>
              </a:defRPr>
            </a:lvl9pPr>
          </a:lstStyle>
          <a:p>
            <a:pPr>
              <a:lnSpc>
                <a:spcPct val="90000"/>
              </a:lnSpc>
              <a:spcAft>
                <a:spcPts val="600"/>
              </a:spcAft>
            </a:pPr>
            <a:fld id="{004C546E-5355-4CA6-80D6-E6A50873F821}" type="slidenum">
              <a:rPr lang="pl-PL" sz="1300" smtClean="0"/>
              <a:pPr>
                <a:lnSpc>
                  <a:spcPct val="90000"/>
                </a:lnSpc>
                <a:spcAft>
                  <a:spcPts val="600"/>
                </a:spcAft>
              </a:pPr>
              <a:t>54</a:t>
            </a:fld>
            <a:endParaRPr lang="pl-PL" sz="1300" dirty="0"/>
          </a:p>
        </p:txBody>
      </p:sp>
      <p:pic>
        <p:nvPicPr>
          <p:cNvPr id="6" name="Picture 4" descr="http://www.toqi.es/wp-content/uploads/2011/01/logo_unioviedo.gif">
            <a:extLst>
              <a:ext uri="{FF2B5EF4-FFF2-40B4-BE49-F238E27FC236}">
                <a16:creationId xmlns:a16="http://schemas.microsoft.com/office/drawing/2014/main" id="{30CAE6C9-4DC8-791D-A178-6F5723D9C2FA}"/>
              </a:ext>
            </a:extLst>
          </p:cNvPr>
          <p:cNvPicPr>
            <a:picLocks noChangeAspect="1" noChangeArrowheads="1"/>
          </p:cNvPicPr>
          <p:nvPr/>
        </p:nvPicPr>
        <p:blipFill>
          <a:blip r:embed="rId5" cstate="print"/>
          <a:srcRect/>
          <a:stretch>
            <a:fillRect/>
          </a:stretch>
        </p:blipFill>
        <p:spPr bwMode="auto">
          <a:xfrm>
            <a:off x="9582150" y="4337625"/>
            <a:ext cx="2432885" cy="2038212"/>
          </a:xfrm>
          <a:prstGeom prst="rect">
            <a:avLst/>
          </a:prstGeom>
          <a:noFill/>
        </p:spPr>
      </p:pic>
    </p:spTree>
    <p:extLst>
      <p:ext uri="{BB962C8B-B14F-4D97-AF65-F5344CB8AC3E}">
        <p14:creationId xmlns:p14="http://schemas.microsoft.com/office/powerpoint/2010/main" val="85088135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AC882-7657-AF39-2CCD-ED714FC067A0}"/>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57E250F3-E933-81B3-CA04-A0410F3C1DB9}"/>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7F5B669C-0758-DC57-C09B-E93C06DE8B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8C92D15B-4EC6-EC27-AC04-76AA435C4E72}"/>
              </a:ext>
            </a:extLst>
          </p:cNvPr>
          <p:cNvSpPr txBox="1"/>
          <p:nvPr/>
        </p:nvSpPr>
        <p:spPr>
          <a:xfrm>
            <a:off x="429236" y="266739"/>
            <a:ext cx="6067104" cy="646331"/>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Actions and Micro-actions</a:t>
            </a:r>
          </a:p>
        </p:txBody>
      </p:sp>
      <p:pic>
        <p:nvPicPr>
          <p:cNvPr id="11" name="Picture 2">
            <a:extLst>
              <a:ext uri="{FF2B5EF4-FFF2-40B4-BE49-F238E27FC236}">
                <a16:creationId xmlns:a16="http://schemas.microsoft.com/office/drawing/2014/main" id="{752E507C-BF84-FCBF-0862-EB05312FE5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9A6B67B8-C447-7E9D-6296-C27890621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F17B2C9C-6AE1-D285-3640-961442ECE92E}"/>
              </a:ext>
            </a:extLst>
          </p:cNvPr>
          <p:cNvPicPr>
            <a:picLocks noChangeAspect="1"/>
          </p:cNvPicPr>
          <p:nvPr/>
        </p:nvPicPr>
        <p:blipFill>
          <a:blip r:embed="rId5"/>
          <a:stretch>
            <a:fillRect/>
          </a:stretch>
        </p:blipFill>
        <p:spPr>
          <a:xfrm>
            <a:off x="7351822" y="510658"/>
            <a:ext cx="1461285" cy="337007"/>
          </a:xfrm>
          <a:prstGeom prst="rect">
            <a:avLst/>
          </a:prstGeom>
        </p:spPr>
      </p:pic>
      <p:grpSp>
        <p:nvGrpSpPr>
          <p:cNvPr id="2" name="Grupo 1">
            <a:extLst>
              <a:ext uri="{FF2B5EF4-FFF2-40B4-BE49-F238E27FC236}">
                <a16:creationId xmlns:a16="http://schemas.microsoft.com/office/drawing/2014/main" id="{F097AE1E-E418-F790-CD94-363E8C88ACF3}"/>
              </a:ext>
            </a:extLst>
          </p:cNvPr>
          <p:cNvGrpSpPr/>
          <p:nvPr/>
        </p:nvGrpSpPr>
        <p:grpSpPr>
          <a:xfrm>
            <a:off x="357458" y="999780"/>
            <a:ext cx="778845" cy="4944037"/>
            <a:chOff x="431191" y="1211274"/>
            <a:chExt cx="778845" cy="4944037"/>
          </a:xfrm>
        </p:grpSpPr>
        <p:sp>
          <p:nvSpPr>
            <p:cNvPr id="6" name="Rectángulo 5">
              <a:extLst>
                <a:ext uri="{FF2B5EF4-FFF2-40B4-BE49-F238E27FC236}">
                  <a16:creationId xmlns:a16="http://schemas.microsoft.com/office/drawing/2014/main" id="{24F60EBE-4911-9789-EF85-4D9EFC4FB6EC}"/>
                </a:ext>
              </a:extLst>
            </p:cNvPr>
            <p:cNvSpPr/>
            <p:nvPr/>
          </p:nvSpPr>
          <p:spPr>
            <a:xfrm rot="16200000">
              <a:off x="-1651405" y="3293870"/>
              <a:ext cx="4944037" cy="7788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7" name="CuadroTexto 6">
              <a:extLst>
                <a:ext uri="{FF2B5EF4-FFF2-40B4-BE49-F238E27FC236}">
                  <a16:creationId xmlns:a16="http://schemas.microsoft.com/office/drawing/2014/main" id="{3B3491DC-01EF-9CCE-5828-FFD69396BAB9}"/>
                </a:ext>
              </a:extLst>
            </p:cNvPr>
            <p:cNvSpPr txBox="1"/>
            <p:nvPr/>
          </p:nvSpPr>
          <p:spPr>
            <a:xfrm rot="16200000">
              <a:off x="-1651405" y="3293870"/>
              <a:ext cx="4944037" cy="7788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86898" bIns="0" numCol="1" spcCol="1270" anchor="t" anchorCtr="0">
              <a:noAutofit/>
            </a:bodyPr>
            <a:lstStyle/>
            <a:p>
              <a:pPr marL="0" lvl="0" indent="0" algn="r" defTabSz="1066800">
                <a:lnSpc>
                  <a:spcPct val="90000"/>
                </a:lnSpc>
                <a:spcBef>
                  <a:spcPct val="0"/>
                </a:spcBef>
                <a:spcAft>
                  <a:spcPct val="35000"/>
                </a:spcAft>
                <a:buNone/>
              </a:pPr>
              <a:r>
                <a:rPr lang="pl-PL" sz="2400" b="1" kern="1200" dirty="0"/>
                <a:t>ACTIONS</a:t>
              </a:r>
              <a:endParaRPr lang="es-ES" sz="2400" b="1" kern="1200" dirty="0"/>
            </a:p>
          </p:txBody>
        </p:sp>
      </p:grpSp>
      <p:grpSp>
        <p:nvGrpSpPr>
          <p:cNvPr id="9" name="Grupo 8">
            <a:extLst>
              <a:ext uri="{FF2B5EF4-FFF2-40B4-BE49-F238E27FC236}">
                <a16:creationId xmlns:a16="http://schemas.microsoft.com/office/drawing/2014/main" id="{D4D98CB1-722E-07DB-F8FF-C79BC76CE8CE}"/>
              </a:ext>
            </a:extLst>
          </p:cNvPr>
          <p:cNvGrpSpPr/>
          <p:nvPr/>
        </p:nvGrpSpPr>
        <p:grpSpPr>
          <a:xfrm>
            <a:off x="730132" y="1548020"/>
            <a:ext cx="5568598" cy="4616050"/>
            <a:chOff x="803865" y="1574314"/>
            <a:chExt cx="5568598" cy="4616050"/>
          </a:xfrm>
          <a:scene3d>
            <a:camera prst="orthographicFront"/>
            <a:lightRig rig="flat" dir="t"/>
          </a:scene3d>
        </p:grpSpPr>
        <p:sp>
          <p:nvSpPr>
            <p:cNvPr id="12" name="Rectángulo 11">
              <a:extLst>
                <a:ext uri="{FF2B5EF4-FFF2-40B4-BE49-F238E27FC236}">
                  <a16:creationId xmlns:a16="http://schemas.microsoft.com/office/drawing/2014/main" id="{896344DA-A31D-7B9D-53A7-5BB0175385A7}"/>
                </a:ext>
              </a:extLst>
            </p:cNvPr>
            <p:cNvSpPr/>
            <p:nvPr/>
          </p:nvSpPr>
          <p:spPr>
            <a:xfrm>
              <a:off x="803865" y="1574314"/>
              <a:ext cx="5568598" cy="461605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s-ES"/>
            </a:p>
          </p:txBody>
        </p:sp>
        <p:sp>
          <p:nvSpPr>
            <p:cNvPr id="14" name="CuadroTexto 13">
              <a:extLst>
                <a:ext uri="{FF2B5EF4-FFF2-40B4-BE49-F238E27FC236}">
                  <a16:creationId xmlns:a16="http://schemas.microsoft.com/office/drawing/2014/main" id="{A4140276-F017-7AC7-AD83-40584024D757}"/>
                </a:ext>
              </a:extLst>
            </p:cNvPr>
            <p:cNvSpPr txBox="1"/>
            <p:nvPr/>
          </p:nvSpPr>
          <p:spPr>
            <a:xfrm>
              <a:off x="803865" y="1574314"/>
              <a:ext cx="5568598" cy="461605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3792" tIns="686898" rIns="113792" bIns="113792"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71450" lvl="1" indent="-171450" algn="l" defTabSz="711200">
                <a:lnSpc>
                  <a:spcPct val="90000"/>
                </a:lnSpc>
                <a:spcBef>
                  <a:spcPct val="0"/>
                </a:spcBef>
                <a:spcAft>
                  <a:spcPct val="15000"/>
                </a:spcAft>
                <a:buChar char="•"/>
              </a:pPr>
              <a:endParaRPr lang="es-ES" sz="1600" kern="1200" dirty="0"/>
            </a:p>
            <a:p>
              <a:pPr marL="171450" lvl="1" indent="-171450" algn="l" defTabSz="711200">
                <a:lnSpc>
                  <a:spcPct val="90000"/>
                </a:lnSpc>
                <a:spcBef>
                  <a:spcPct val="0"/>
                </a:spcBef>
                <a:spcAft>
                  <a:spcPct val="15000"/>
                </a:spcAft>
                <a:buChar char="•"/>
              </a:pPr>
              <a:endParaRPr lang="es-ES" sz="1600" kern="1200" dirty="0"/>
            </a:p>
            <a:p>
              <a:pPr marL="171450" lvl="1" indent="-171450" algn="l" defTabSz="711200">
                <a:lnSpc>
                  <a:spcPct val="90000"/>
                </a:lnSpc>
                <a:spcBef>
                  <a:spcPct val="0"/>
                </a:spcBef>
                <a:spcAft>
                  <a:spcPct val="15000"/>
                </a:spcAft>
                <a:buChar char="•"/>
              </a:pPr>
              <a:r>
                <a:rPr lang="pl-PL" sz="1600" kern="1200" dirty="0"/>
                <a:t>Virtual power plant</a:t>
              </a:r>
              <a:endParaRPr lang="es-ES" sz="1600" kern="1200" dirty="0"/>
            </a:p>
            <a:p>
              <a:pPr marL="171450" lvl="1" indent="-171450" algn="l" defTabSz="711200">
                <a:lnSpc>
                  <a:spcPct val="90000"/>
                </a:lnSpc>
                <a:spcBef>
                  <a:spcPct val="0"/>
                </a:spcBef>
                <a:spcAft>
                  <a:spcPct val="15000"/>
                </a:spcAft>
                <a:buChar char="•"/>
              </a:pPr>
              <a:r>
                <a:rPr lang="pl-PL" sz="1600" kern="1200" dirty="0"/>
                <a:t>Green </a:t>
              </a:r>
              <a:r>
                <a:rPr lang="pl-PL" sz="1600" kern="1200" dirty="0" err="1"/>
                <a:t>hydrogen</a:t>
              </a:r>
              <a:r>
                <a:rPr lang="pl-PL" sz="1600" kern="1200" dirty="0"/>
                <a:t> plant</a:t>
              </a:r>
              <a:endParaRPr lang="es-ES" sz="1600" kern="1200" dirty="0"/>
            </a:p>
            <a:p>
              <a:pPr marL="171450" lvl="1" indent="-171450" algn="l" defTabSz="711200">
                <a:lnSpc>
                  <a:spcPct val="90000"/>
                </a:lnSpc>
                <a:spcBef>
                  <a:spcPct val="0"/>
                </a:spcBef>
                <a:spcAft>
                  <a:spcPct val="15000"/>
                </a:spcAft>
                <a:buChar char="•"/>
              </a:pPr>
              <a:r>
                <a:rPr lang="pl-PL" sz="1600" kern="1200" dirty="0"/>
                <a:t>Eco-</a:t>
              </a:r>
              <a:r>
                <a:rPr lang="pl-PL" sz="1600" kern="1200" dirty="0" err="1"/>
                <a:t>industrial</a:t>
              </a:r>
              <a:r>
                <a:rPr lang="pl-PL" sz="1600" kern="1200" dirty="0"/>
                <a:t> park</a:t>
              </a:r>
              <a:endParaRPr lang="es-ES" sz="1600" kern="1200" dirty="0"/>
            </a:p>
            <a:p>
              <a:pPr marL="171450" lvl="1" indent="-171450" algn="l" defTabSz="711200">
                <a:lnSpc>
                  <a:spcPct val="90000"/>
                </a:lnSpc>
                <a:spcBef>
                  <a:spcPct val="0"/>
                </a:spcBef>
                <a:spcAft>
                  <a:spcPct val="15000"/>
                </a:spcAft>
                <a:buChar char="•"/>
              </a:pPr>
              <a:r>
                <a:rPr lang="pl-PL" sz="1600" kern="1200" dirty="0" err="1"/>
                <a:t>Cultural</a:t>
              </a:r>
              <a:r>
                <a:rPr lang="pl-PL" sz="1600" kern="1200" dirty="0"/>
                <a:t> </a:t>
              </a:r>
              <a:r>
                <a:rPr lang="pl-PL" sz="1600" kern="1200" dirty="0" err="1"/>
                <a:t>heritage</a:t>
              </a:r>
              <a:r>
                <a:rPr lang="pl-PL" sz="1600" kern="1200" dirty="0"/>
                <a:t> and </a:t>
              </a:r>
              <a:r>
                <a:rPr lang="pl-PL" sz="1600" kern="1200" dirty="0" err="1"/>
                <a:t>sports</a:t>
              </a:r>
              <a:r>
                <a:rPr lang="pl-PL" sz="1600" kern="1200" dirty="0"/>
                <a:t>/</a:t>
              </a:r>
              <a:r>
                <a:rPr lang="pl-PL" sz="1600" kern="1200" dirty="0" err="1"/>
                <a:t>recreation</a:t>
              </a:r>
              <a:r>
                <a:rPr lang="pl-PL" sz="1600" kern="1200" dirty="0"/>
                <a:t> </a:t>
              </a:r>
              <a:r>
                <a:rPr lang="pl-PL" sz="1600" kern="1200" dirty="0" err="1"/>
                <a:t>areas</a:t>
              </a:r>
              <a:endParaRPr lang="es-ES" sz="1600" kern="1200" dirty="0"/>
            </a:p>
            <a:p>
              <a:pPr marL="171450" lvl="1" indent="-171450" algn="l" defTabSz="711200">
                <a:lnSpc>
                  <a:spcPct val="90000"/>
                </a:lnSpc>
                <a:spcBef>
                  <a:spcPct val="0"/>
                </a:spcBef>
                <a:spcAft>
                  <a:spcPct val="15000"/>
                </a:spcAft>
                <a:buChar char="•"/>
              </a:pPr>
              <a:r>
                <a:rPr lang="pl-PL" sz="1600" kern="1200" dirty="0" err="1"/>
                <a:t>Floating</a:t>
              </a:r>
              <a:r>
                <a:rPr lang="pl-PL" sz="1600" kern="1200" dirty="0"/>
                <a:t> PV </a:t>
              </a:r>
              <a:r>
                <a:rPr lang="pl-PL" sz="1600" kern="1200" dirty="0" err="1"/>
                <a:t>panels</a:t>
              </a:r>
              <a:r>
                <a:rPr lang="pl-PL" sz="1600" kern="1200" dirty="0"/>
                <a:t> </a:t>
              </a:r>
              <a:r>
                <a:rPr lang="pl-PL" sz="1600" kern="1200" dirty="0" err="1"/>
                <a:t>at</a:t>
              </a:r>
              <a:r>
                <a:rPr lang="pl-PL" sz="1600" kern="1200" dirty="0"/>
                <a:t> </a:t>
              </a:r>
              <a:r>
                <a:rPr lang="pl-PL" sz="1600" kern="1200" dirty="0" err="1"/>
                <a:t>flooded</a:t>
              </a:r>
              <a:r>
                <a:rPr lang="pl-PL" sz="1600" kern="1200" dirty="0"/>
                <a:t> open-pit </a:t>
              </a:r>
              <a:r>
                <a:rPr lang="pl-PL" sz="1600" kern="1200" dirty="0" err="1"/>
                <a:t>coal</a:t>
              </a:r>
              <a:r>
                <a:rPr lang="pl-PL" sz="1600" kern="1200" dirty="0"/>
                <a:t> </a:t>
              </a:r>
              <a:r>
                <a:rPr lang="pl-PL" sz="1600" kern="1200" dirty="0" err="1"/>
                <a:t>mines</a:t>
              </a:r>
              <a:endParaRPr lang="es-ES" sz="1600" kern="1200" dirty="0"/>
            </a:p>
            <a:p>
              <a:pPr marL="171450" lvl="1" indent="-171450" algn="l" defTabSz="711200">
                <a:lnSpc>
                  <a:spcPct val="90000"/>
                </a:lnSpc>
                <a:spcBef>
                  <a:spcPct val="0"/>
                </a:spcBef>
                <a:spcAft>
                  <a:spcPct val="15000"/>
                </a:spcAft>
                <a:buChar char="•"/>
              </a:pPr>
              <a:r>
                <a:rPr lang="pl-PL" sz="1600" kern="1200" dirty="0" err="1"/>
                <a:t>Fisheries</a:t>
              </a:r>
              <a:r>
                <a:rPr lang="pl-PL" sz="1600" kern="1200" dirty="0"/>
                <a:t> in </a:t>
              </a:r>
              <a:r>
                <a:rPr lang="pl-PL" sz="1600" kern="1200" dirty="0" err="1"/>
                <a:t>flooded</a:t>
              </a:r>
              <a:r>
                <a:rPr lang="pl-PL" sz="1600" kern="1200" dirty="0"/>
                <a:t> open-pit </a:t>
              </a:r>
              <a:r>
                <a:rPr lang="pl-PL" sz="1600" kern="1200" dirty="0" err="1"/>
                <a:t>mines</a:t>
              </a:r>
              <a:endParaRPr lang="es-ES" sz="1600" kern="1200" dirty="0"/>
            </a:p>
            <a:p>
              <a:pPr marL="171450" lvl="1" indent="-171450" algn="l" defTabSz="711200">
                <a:lnSpc>
                  <a:spcPct val="90000"/>
                </a:lnSpc>
                <a:spcBef>
                  <a:spcPct val="0"/>
                </a:spcBef>
                <a:spcAft>
                  <a:spcPct val="15000"/>
                </a:spcAft>
                <a:buChar char="•"/>
              </a:pPr>
              <a:r>
                <a:rPr lang="pl-PL" sz="1600" kern="1200" dirty="0" err="1"/>
                <a:t>Combined-cycle</a:t>
              </a:r>
              <a:r>
                <a:rPr lang="pl-PL" sz="1600" kern="1200" dirty="0"/>
                <a:t> </a:t>
              </a:r>
              <a:r>
                <a:rPr lang="pl-PL" sz="1600" kern="1200" dirty="0" err="1"/>
                <a:t>gas</a:t>
              </a:r>
              <a:r>
                <a:rPr lang="pl-PL" sz="1600" kern="1200" dirty="0"/>
                <a:t> </a:t>
              </a:r>
              <a:r>
                <a:rPr lang="pl-PL" sz="1600" kern="1200" dirty="0" err="1"/>
                <a:t>turbine</a:t>
              </a:r>
              <a:r>
                <a:rPr lang="pl-PL" sz="1600" kern="1200" dirty="0"/>
                <a:t> </a:t>
              </a:r>
              <a:r>
                <a:rPr lang="pl-PL" sz="1600" kern="1200" dirty="0" err="1"/>
                <a:t>power</a:t>
              </a:r>
              <a:r>
                <a:rPr lang="pl-PL" sz="1600" kern="1200" dirty="0"/>
                <a:t> plant (</a:t>
              </a:r>
              <a:r>
                <a:rPr lang="pl-PL" sz="1600" kern="1200" dirty="0" err="1"/>
                <a:t>natural</a:t>
              </a:r>
              <a:r>
                <a:rPr lang="pl-PL" sz="1600" kern="1200" dirty="0"/>
                <a:t> </a:t>
              </a:r>
              <a:r>
                <a:rPr lang="pl-PL" sz="1600" kern="1200" dirty="0" err="1"/>
                <a:t>gas</a:t>
              </a:r>
              <a:r>
                <a:rPr lang="pl-PL" sz="1600" kern="1200" dirty="0"/>
                <a:t>)</a:t>
              </a:r>
              <a:endParaRPr lang="es-ES" sz="1600" kern="1200" dirty="0"/>
            </a:p>
            <a:p>
              <a:pPr marL="171450" lvl="1" indent="-171450" algn="l" defTabSz="711200">
                <a:lnSpc>
                  <a:spcPct val="90000"/>
                </a:lnSpc>
                <a:spcBef>
                  <a:spcPct val="0"/>
                </a:spcBef>
                <a:spcAft>
                  <a:spcPct val="15000"/>
                </a:spcAft>
                <a:buChar char="•"/>
              </a:pPr>
              <a:r>
                <a:rPr lang="pl-PL" sz="1600" kern="1200" dirty="0" err="1"/>
                <a:t>Mine</a:t>
              </a:r>
              <a:r>
                <a:rPr lang="pl-PL" sz="1600" kern="1200" dirty="0"/>
                <a:t> </a:t>
              </a:r>
              <a:r>
                <a:rPr lang="pl-PL" sz="1600" kern="1200" dirty="0" err="1"/>
                <a:t>gas</a:t>
              </a:r>
              <a:r>
                <a:rPr lang="pl-PL" sz="1600" kern="1200" dirty="0"/>
                <a:t> </a:t>
              </a:r>
              <a:r>
                <a:rPr lang="pl-PL" sz="1600" kern="1200" dirty="0" err="1"/>
                <a:t>utilization</a:t>
              </a:r>
              <a:r>
                <a:rPr lang="pl-PL" sz="1600" kern="1200" dirty="0"/>
                <a:t> for </a:t>
              </a:r>
              <a:r>
                <a:rPr lang="pl-PL" sz="1600" kern="1200" dirty="0" err="1"/>
                <a:t>gas-powered</a:t>
              </a:r>
              <a:r>
                <a:rPr lang="pl-PL" sz="1600" kern="1200" dirty="0"/>
                <a:t> CHP </a:t>
              </a:r>
              <a:r>
                <a:rPr lang="pl-PL" sz="1600" kern="1200" dirty="0" err="1"/>
                <a:t>power</a:t>
              </a:r>
              <a:r>
                <a:rPr lang="pl-PL" sz="1600" kern="1200" dirty="0"/>
                <a:t> </a:t>
              </a:r>
              <a:r>
                <a:rPr lang="pl-PL" sz="1600" kern="1200" dirty="0" err="1"/>
                <a:t>units</a:t>
              </a:r>
              <a:endParaRPr lang="es-ES" sz="1600" kern="1200" dirty="0"/>
            </a:p>
            <a:p>
              <a:pPr marL="171450" lvl="1" indent="-171450" algn="l" defTabSz="711200">
                <a:lnSpc>
                  <a:spcPct val="90000"/>
                </a:lnSpc>
                <a:spcBef>
                  <a:spcPct val="0"/>
                </a:spcBef>
                <a:spcAft>
                  <a:spcPct val="15000"/>
                </a:spcAft>
                <a:buChar char="•"/>
              </a:pPr>
              <a:r>
                <a:rPr lang="pl-PL" sz="1600" kern="1200" dirty="0"/>
                <a:t>Small </a:t>
              </a:r>
              <a:r>
                <a:rPr lang="pl-PL" sz="1600" kern="1200" dirty="0" err="1"/>
                <a:t>modular</a:t>
              </a:r>
              <a:r>
                <a:rPr lang="pl-PL" sz="1600" kern="1200" dirty="0"/>
                <a:t> </a:t>
              </a:r>
              <a:r>
                <a:rPr lang="pl-PL" sz="1600" kern="1200" dirty="0" err="1"/>
                <a:t>reactors</a:t>
              </a:r>
              <a:endParaRPr lang="es-ES" sz="1600" kern="1200" dirty="0"/>
            </a:p>
            <a:p>
              <a:pPr marL="171450" lvl="1" indent="-171450" algn="l" defTabSz="711200">
                <a:lnSpc>
                  <a:spcPct val="90000"/>
                </a:lnSpc>
                <a:spcBef>
                  <a:spcPct val="0"/>
                </a:spcBef>
                <a:spcAft>
                  <a:spcPct val="15000"/>
                </a:spcAft>
                <a:buChar char="•"/>
              </a:pPr>
              <a:r>
                <a:rPr lang="pl-PL" sz="1600" kern="1200" dirty="0" err="1"/>
                <a:t>Biofules</a:t>
              </a:r>
              <a:r>
                <a:rPr lang="pl-PL" sz="1600" kern="1200" dirty="0"/>
                <a:t> </a:t>
              </a:r>
              <a:r>
                <a:rPr lang="pl-PL" sz="1600" kern="1200" dirty="0" err="1"/>
                <a:t>combustion</a:t>
              </a:r>
              <a:r>
                <a:rPr lang="pl-PL" sz="1600" kern="1200" dirty="0"/>
                <a:t> </a:t>
              </a:r>
              <a:r>
                <a:rPr lang="pl-PL" sz="1600" kern="1200" dirty="0" err="1"/>
                <a:t>energy</a:t>
              </a:r>
              <a:r>
                <a:rPr lang="pl-PL" sz="1600" kern="1200" dirty="0"/>
                <a:t> </a:t>
              </a:r>
              <a:r>
                <a:rPr lang="pl-PL" sz="1600" kern="1200" dirty="0" err="1"/>
                <a:t>plants</a:t>
              </a:r>
              <a:endParaRPr lang="es-ES" sz="1600" kern="1200" dirty="0"/>
            </a:p>
            <a:p>
              <a:pPr marL="171450" lvl="1" indent="-171450" algn="l" defTabSz="711200">
                <a:lnSpc>
                  <a:spcPct val="90000"/>
                </a:lnSpc>
                <a:spcBef>
                  <a:spcPct val="0"/>
                </a:spcBef>
                <a:spcAft>
                  <a:spcPct val="15000"/>
                </a:spcAft>
                <a:buChar char="•"/>
              </a:pPr>
              <a:r>
                <a:rPr lang="pl-PL" sz="1600" kern="1200" dirty="0" err="1"/>
                <a:t>Moltens</a:t>
              </a:r>
              <a:r>
                <a:rPr lang="pl-PL" sz="1600" kern="1200" dirty="0"/>
                <a:t> salt plant</a:t>
              </a:r>
              <a:endParaRPr lang="es-ES" sz="1600" kern="1200" dirty="0"/>
            </a:p>
            <a:p>
              <a:pPr marL="171450" lvl="1" indent="-171450" algn="l" defTabSz="711200">
                <a:lnSpc>
                  <a:spcPct val="90000"/>
                </a:lnSpc>
                <a:spcBef>
                  <a:spcPct val="0"/>
                </a:spcBef>
                <a:spcAft>
                  <a:spcPct val="15000"/>
                </a:spcAft>
                <a:buChar char="•"/>
              </a:pPr>
              <a:r>
                <a:rPr lang="pl-PL" sz="1600" kern="1200" dirty="0" err="1"/>
                <a:t>Agrophotovoltaics</a:t>
              </a:r>
              <a:r>
                <a:rPr lang="pl-PL" sz="1600" kern="1200" dirty="0"/>
                <a:t> </a:t>
              </a:r>
              <a:r>
                <a:rPr lang="pl-PL" sz="1600" kern="1200" dirty="0" err="1"/>
                <a:t>at</a:t>
              </a:r>
              <a:r>
                <a:rPr lang="pl-PL" sz="1600" kern="1200" dirty="0"/>
                <a:t> </a:t>
              </a:r>
              <a:r>
                <a:rPr lang="pl-PL" sz="1600" kern="1200" dirty="0" err="1"/>
                <a:t>former</a:t>
              </a:r>
              <a:r>
                <a:rPr lang="pl-PL" sz="1600" kern="1200" dirty="0"/>
                <a:t> open-pit </a:t>
              </a:r>
              <a:r>
                <a:rPr lang="pl-PL" sz="1600" kern="1200" dirty="0" err="1"/>
                <a:t>coal</a:t>
              </a:r>
              <a:r>
                <a:rPr lang="pl-PL" sz="1600" kern="1200" dirty="0"/>
                <a:t> </a:t>
              </a:r>
              <a:r>
                <a:rPr lang="pl-PL" sz="1600" kern="1200" dirty="0" err="1"/>
                <a:t>mine</a:t>
              </a:r>
              <a:r>
                <a:rPr lang="pl-PL" sz="1600" kern="1200" dirty="0"/>
                <a:t> </a:t>
              </a:r>
              <a:r>
                <a:rPr lang="pl-PL" sz="1600" kern="1200" dirty="0" err="1"/>
                <a:t>areas</a:t>
              </a:r>
              <a:endParaRPr lang="es-ES" sz="1600" kern="1200" dirty="0"/>
            </a:p>
            <a:p>
              <a:pPr marL="171450" lvl="1" indent="-171450" algn="l" defTabSz="755650">
                <a:lnSpc>
                  <a:spcPct val="90000"/>
                </a:lnSpc>
                <a:spcBef>
                  <a:spcPct val="0"/>
                </a:spcBef>
                <a:spcAft>
                  <a:spcPct val="15000"/>
                </a:spcAft>
                <a:buChar char="•"/>
              </a:pPr>
              <a:endParaRPr lang="es-ES" sz="1700" kern="1200" dirty="0"/>
            </a:p>
          </p:txBody>
        </p:sp>
      </p:grpSp>
      <p:sp>
        <p:nvSpPr>
          <p:cNvPr id="15" name="Rectángulo 14" descr="Una bombilla fluorescente Amonst unlit incandescente">
            <a:extLst>
              <a:ext uri="{FF2B5EF4-FFF2-40B4-BE49-F238E27FC236}">
                <a16:creationId xmlns:a16="http://schemas.microsoft.com/office/drawing/2014/main" id="{A393199A-E51C-5FC0-487C-B3765DD6D19D}"/>
              </a:ext>
            </a:extLst>
          </p:cNvPr>
          <p:cNvSpPr/>
          <p:nvPr/>
        </p:nvSpPr>
        <p:spPr>
          <a:xfrm>
            <a:off x="790721" y="1192537"/>
            <a:ext cx="1628388" cy="1607005"/>
          </a:xfrm>
          <a:prstGeom prst="rect">
            <a:avLst/>
          </a:prstGeom>
          <a:blipFill>
            <a:blip r:embed="rId6" cstate="print">
              <a:extLst>
                <a:ext uri="{28A0092B-C50C-407E-A947-70E740481C1C}">
                  <a14:useLocalDpi xmlns:a14="http://schemas.microsoft.com/office/drawing/2010/main" val="0"/>
                </a:ext>
              </a:extLst>
            </a:blip>
            <a:srcRect/>
            <a:stretch>
              <a:fillRect l="-17000" r="-17000"/>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grpSp>
        <p:nvGrpSpPr>
          <p:cNvPr id="16" name="Grupo 15">
            <a:extLst>
              <a:ext uri="{FF2B5EF4-FFF2-40B4-BE49-F238E27FC236}">
                <a16:creationId xmlns:a16="http://schemas.microsoft.com/office/drawing/2014/main" id="{988A61A1-3041-C692-1CC5-2CEF08C68614}"/>
              </a:ext>
            </a:extLst>
          </p:cNvPr>
          <p:cNvGrpSpPr/>
          <p:nvPr/>
        </p:nvGrpSpPr>
        <p:grpSpPr>
          <a:xfrm>
            <a:off x="6869217" y="999780"/>
            <a:ext cx="778845" cy="4944037"/>
            <a:chOff x="6942950" y="1211274"/>
            <a:chExt cx="778845" cy="4944037"/>
          </a:xfrm>
        </p:grpSpPr>
        <p:sp>
          <p:nvSpPr>
            <p:cNvPr id="17" name="Rectángulo 16">
              <a:extLst>
                <a:ext uri="{FF2B5EF4-FFF2-40B4-BE49-F238E27FC236}">
                  <a16:creationId xmlns:a16="http://schemas.microsoft.com/office/drawing/2014/main" id="{E09ABD77-2E41-2C2E-C224-06582B8D582A}"/>
                </a:ext>
              </a:extLst>
            </p:cNvPr>
            <p:cNvSpPr/>
            <p:nvPr/>
          </p:nvSpPr>
          <p:spPr>
            <a:xfrm rot="16200000">
              <a:off x="4860354" y="3293870"/>
              <a:ext cx="4944037" cy="7788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18" name="CuadroTexto 17">
              <a:extLst>
                <a:ext uri="{FF2B5EF4-FFF2-40B4-BE49-F238E27FC236}">
                  <a16:creationId xmlns:a16="http://schemas.microsoft.com/office/drawing/2014/main" id="{E789EA64-2367-2CC0-1D20-8143AF2D5B49}"/>
                </a:ext>
              </a:extLst>
            </p:cNvPr>
            <p:cNvSpPr txBox="1"/>
            <p:nvPr/>
          </p:nvSpPr>
          <p:spPr>
            <a:xfrm rot="16200000">
              <a:off x="4860354" y="3293870"/>
              <a:ext cx="4944037" cy="7788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86898" bIns="0" numCol="1" spcCol="1270" anchor="t" anchorCtr="0">
              <a:noAutofit/>
            </a:bodyPr>
            <a:lstStyle/>
            <a:p>
              <a:pPr marL="0" lvl="0" indent="0" algn="r" defTabSz="1066800">
                <a:lnSpc>
                  <a:spcPct val="90000"/>
                </a:lnSpc>
                <a:spcBef>
                  <a:spcPct val="0"/>
                </a:spcBef>
                <a:spcAft>
                  <a:spcPct val="35000"/>
                </a:spcAft>
                <a:buNone/>
              </a:pPr>
              <a:r>
                <a:rPr lang="pl-PL" sz="2400" b="1" kern="1200" dirty="0"/>
                <a:t>MICRO-ACTIONS</a:t>
              </a:r>
              <a:endParaRPr lang="es-ES" sz="2400" b="1" kern="1200" dirty="0"/>
            </a:p>
          </p:txBody>
        </p:sp>
      </p:grpSp>
      <p:grpSp>
        <p:nvGrpSpPr>
          <p:cNvPr id="19" name="Grupo 18">
            <a:extLst>
              <a:ext uri="{FF2B5EF4-FFF2-40B4-BE49-F238E27FC236}">
                <a16:creationId xmlns:a16="http://schemas.microsoft.com/office/drawing/2014/main" id="{0B7B4436-AAC9-1DC1-D61E-E5F6BF0E7A3D}"/>
              </a:ext>
            </a:extLst>
          </p:cNvPr>
          <p:cNvGrpSpPr/>
          <p:nvPr/>
        </p:nvGrpSpPr>
        <p:grpSpPr>
          <a:xfrm>
            <a:off x="7375676" y="1670978"/>
            <a:ext cx="4435054" cy="4494871"/>
            <a:chOff x="7449409" y="1743573"/>
            <a:chExt cx="4435054" cy="4494871"/>
          </a:xfrm>
          <a:scene3d>
            <a:camera prst="orthographicFront"/>
            <a:lightRig rig="flat" dir="t"/>
          </a:scene3d>
        </p:grpSpPr>
        <p:sp>
          <p:nvSpPr>
            <p:cNvPr id="20" name="Rectángulo 19">
              <a:extLst>
                <a:ext uri="{FF2B5EF4-FFF2-40B4-BE49-F238E27FC236}">
                  <a16:creationId xmlns:a16="http://schemas.microsoft.com/office/drawing/2014/main" id="{8D409385-F8C1-4AFC-C9A2-F8065EA6494C}"/>
                </a:ext>
              </a:extLst>
            </p:cNvPr>
            <p:cNvSpPr/>
            <p:nvPr/>
          </p:nvSpPr>
          <p:spPr>
            <a:xfrm>
              <a:off x="7449409" y="1743573"/>
              <a:ext cx="4435054" cy="4494871"/>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s-ES"/>
            </a:p>
          </p:txBody>
        </p:sp>
        <p:sp>
          <p:nvSpPr>
            <p:cNvPr id="21" name="CuadroTexto 20">
              <a:extLst>
                <a:ext uri="{FF2B5EF4-FFF2-40B4-BE49-F238E27FC236}">
                  <a16:creationId xmlns:a16="http://schemas.microsoft.com/office/drawing/2014/main" id="{9923C540-845A-9FF1-B924-D2842D086289}"/>
                </a:ext>
              </a:extLst>
            </p:cNvPr>
            <p:cNvSpPr txBox="1"/>
            <p:nvPr/>
          </p:nvSpPr>
          <p:spPr>
            <a:xfrm>
              <a:off x="7449409" y="1743573"/>
              <a:ext cx="4435054" cy="449487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3792" tIns="686898" rIns="113792" bIns="113792"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71450" lvl="1" indent="-171450" algn="l" defTabSz="711200">
                <a:lnSpc>
                  <a:spcPct val="90000"/>
                </a:lnSpc>
                <a:spcBef>
                  <a:spcPct val="0"/>
                </a:spcBef>
                <a:spcAft>
                  <a:spcPct val="15000"/>
                </a:spcAft>
                <a:buChar char="•"/>
              </a:pPr>
              <a:r>
                <a:rPr lang="pl-PL" sz="1600" kern="1200" dirty="0"/>
                <a:t>Ancillary services provided by batteries</a:t>
              </a:r>
              <a:endParaRPr lang="es-ES" sz="1600" kern="1200" dirty="0"/>
            </a:p>
            <a:p>
              <a:pPr marL="171450" lvl="1" indent="-171450" algn="l" defTabSz="711200">
                <a:lnSpc>
                  <a:spcPct val="90000"/>
                </a:lnSpc>
                <a:spcBef>
                  <a:spcPct val="0"/>
                </a:spcBef>
                <a:spcAft>
                  <a:spcPct val="15000"/>
                </a:spcAft>
                <a:buChar char="•"/>
              </a:pPr>
              <a:r>
                <a:rPr lang="pl-PL" sz="1600" kern="1200" dirty="0"/>
                <a:t>Recovery of resources from coal mining w</a:t>
              </a:r>
              <a:r>
                <a:rPr lang="es-ES" sz="1600" kern="1200" dirty="0"/>
                <a:t>a</a:t>
              </a:r>
              <a:r>
                <a:rPr lang="pl-PL" sz="1600" kern="1200" dirty="0"/>
                <a:t>ste heaps</a:t>
              </a:r>
              <a:endParaRPr lang="es-ES" sz="1600" kern="1200" dirty="0"/>
            </a:p>
            <a:p>
              <a:pPr marL="171450" lvl="1" indent="-171450" algn="l" defTabSz="711200">
                <a:lnSpc>
                  <a:spcPct val="90000"/>
                </a:lnSpc>
                <a:spcBef>
                  <a:spcPct val="0"/>
                </a:spcBef>
                <a:spcAft>
                  <a:spcPct val="15000"/>
                </a:spcAft>
                <a:buChar char="•"/>
              </a:pPr>
              <a:r>
                <a:rPr lang="pl-PL" sz="1600" kern="1200" dirty="0" err="1"/>
                <a:t>Usage</a:t>
              </a:r>
              <a:r>
                <a:rPr lang="pl-PL" sz="1600" kern="1200" dirty="0"/>
                <a:t> of CH</a:t>
              </a:r>
              <a:r>
                <a:rPr lang="pl-PL" sz="1600" kern="1200" baseline="-25000" dirty="0"/>
                <a:t>4</a:t>
              </a:r>
              <a:r>
                <a:rPr lang="pl-PL" sz="1600" kern="1200" baseline="0" dirty="0"/>
                <a:t> from </a:t>
              </a:r>
              <a:r>
                <a:rPr lang="pl-PL" sz="1600" kern="1200" baseline="0" dirty="0" err="1"/>
                <a:t>degasification</a:t>
              </a:r>
              <a:r>
                <a:rPr lang="pl-PL" sz="1600" kern="1200" baseline="0" dirty="0"/>
                <a:t> </a:t>
              </a:r>
              <a:r>
                <a:rPr lang="pl-PL" sz="1600" kern="1200" baseline="0" dirty="0" err="1"/>
                <a:t>units</a:t>
              </a:r>
              <a:r>
                <a:rPr lang="pl-PL" sz="1600" kern="1200" baseline="0" dirty="0"/>
                <a:t> in </a:t>
              </a:r>
              <a:r>
                <a:rPr lang="pl-PL" sz="1600" kern="1200" baseline="0" dirty="0" err="1"/>
                <a:t>closed</a:t>
              </a:r>
              <a:r>
                <a:rPr lang="pl-PL" sz="1600" kern="1200" baseline="0" dirty="0"/>
                <a:t> </a:t>
              </a:r>
              <a:r>
                <a:rPr lang="pl-PL" sz="1600" kern="1200" baseline="0" dirty="0" err="1"/>
                <a:t>mines</a:t>
              </a:r>
              <a:endParaRPr lang="es-ES" sz="1600" kern="1200" dirty="0"/>
            </a:p>
            <a:p>
              <a:pPr marL="171450" lvl="1" indent="-171450" algn="l" defTabSz="711200">
                <a:lnSpc>
                  <a:spcPct val="90000"/>
                </a:lnSpc>
                <a:spcBef>
                  <a:spcPct val="0"/>
                </a:spcBef>
                <a:spcAft>
                  <a:spcPct val="15000"/>
                </a:spcAft>
                <a:buChar char="•"/>
              </a:pPr>
              <a:r>
                <a:rPr lang="pl-PL" sz="1600" kern="1200" dirty="0" err="1"/>
                <a:t>Circular</a:t>
              </a:r>
              <a:r>
                <a:rPr lang="pl-PL" sz="1600" kern="1200" dirty="0"/>
                <a:t> </a:t>
              </a:r>
              <a:r>
                <a:rPr lang="pl-PL" sz="1600" kern="1200" dirty="0" err="1"/>
                <a:t>mining</a:t>
              </a:r>
              <a:r>
                <a:rPr lang="pl-PL" sz="1600" kern="1200" dirty="0"/>
                <a:t> </a:t>
              </a:r>
              <a:r>
                <a:rPr lang="pl-PL" sz="1600" kern="1200" dirty="0" err="1"/>
                <a:t>technologies</a:t>
              </a:r>
              <a:r>
                <a:rPr lang="pl-PL" sz="1600" kern="1200" dirty="0"/>
                <a:t> for </a:t>
              </a:r>
              <a:r>
                <a:rPr lang="pl-PL" sz="1600" kern="1200" dirty="0" err="1"/>
                <a:t>pumped</a:t>
              </a:r>
              <a:r>
                <a:rPr lang="pl-PL" sz="1600" kern="1200" dirty="0"/>
                <a:t> </a:t>
              </a:r>
              <a:r>
                <a:rPr lang="pl-PL" sz="1600" kern="1200" dirty="0" err="1"/>
                <a:t>water</a:t>
              </a:r>
              <a:r>
                <a:rPr lang="pl-PL" sz="1600" kern="1200" dirty="0"/>
                <a:t> </a:t>
              </a:r>
              <a:r>
                <a:rPr lang="pl-PL" sz="1600" kern="1200" dirty="0" err="1"/>
                <a:t>material</a:t>
              </a:r>
              <a:r>
                <a:rPr lang="pl-PL" sz="1600" kern="1200" dirty="0"/>
                <a:t> </a:t>
              </a:r>
              <a:r>
                <a:rPr lang="pl-PL" sz="1600" kern="1200" dirty="0" err="1"/>
                <a:t>recovery</a:t>
              </a:r>
              <a:endParaRPr lang="es-ES" sz="1600" kern="1200" dirty="0"/>
            </a:p>
            <a:p>
              <a:pPr marL="171450" lvl="1" indent="-171450" algn="l" defTabSz="711200">
                <a:lnSpc>
                  <a:spcPct val="90000"/>
                </a:lnSpc>
                <a:spcBef>
                  <a:spcPct val="0"/>
                </a:spcBef>
                <a:spcAft>
                  <a:spcPct val="15000"/>
                </a:spcAft>
                <a:buChar char="•"/>
              </a:pPr>
              <a:r>
                <a:rPr lang="pl-PL" sz="1600" kern="1200" dirty="0" err="1"/>
                <a:t>Forest</a:t>
              </a:r>
              <a:r>
                <a:rPr lang="pl-PL" sz="1600" kern="1200" dirty="0"/>
                <a:t> </a:t>
              </a:r>
              <a:r>
                <a:rPr lang="pl-PL" sz="1600" kern="1200" dirty="0" err="1"/>
                <a:t>retoration</a:t>
              </a:r>
              <a:r>
                <a:rPr lang="pl-PL" sz="1600" kern="1200" dirty="0"/>
                <a:t> </a:t>
              </a:r>
              <a:r>
                <a:rPr lang="pl-PL" sz="1600" kern="1200" dirty="0" err="1"/>
                <a:t>at</a:t>
              </a:r>
              <a:r>
                <a:rPr lang="pl-PL" sz="1600" kern="1200" dirty="0"/>
                <a:t> </a:t>
              </a:r>
              <a:r>
                <a:rPr lang="pl-PL" sz="1600" kern="1200" dirty="0" err="1"/>
                <a:t>former</a:t>
              </a:r>
              <a:r>
                <a:rPr lang="pl-PL" sz="1600" kern="1200" dirty="0"/>
                <a:t> open-pit </a:t>
              </a:r>
              <a:r>
                <a:rPr lang="pl-PL" sz="1600" kern="1200" dirty="0" err="1"/>
                <a:t>coal</a:t>
              </a:r>
              <a:r>
                <a:rPr lang="pl-PL" sz="1600" kern="1200" dirty="0"/>
                <a:t> </a:t>
              </a:r>
              <a:r>
                <a:rPr lang="pl-PL" sz="1600" kern="1200" dirty="0" err="1"/>
                <a:t>mines</a:t>
              </a:r>
              <a:endParaRPr lang="es-ES" sz="1600" kern="1200" dirty="0"/>
            </a:p>
            <a:p>
              <a:pPr marL="171450" lvl="1" indent="-171450" algn="l" defTabSz="711200">
                <a:lnSpc>
                  <a:spcPct val="90000"/>
                </a:lnSpc>
                <a:spcBef>
                  <a:spcPct val="0"/>
                </a:spcBef>
                <a:spcAft>
                  <a:spcPct val="15000"/>
                </a:spcAft>
                <a:buChar char="•"/>
              </a:pPr>
              <a:r>
                <a:rPr lang="pl-PL" sz="1600" kern="1200" dirty="0" err="1"/>
                <a:t>Large-scale</a:t>
              </a:r>
              <a:r>
                <a:rPr lang="pl-PL" sz="1600" kern="1200" dirty="0"/>
                <a:t> IT </a:t>
              </a:r>
              <a:r>
                <a:rPr lang="pl-PL" sz="1600" kern="1200" dirty="0" err="1"/>
                <a:t>infrastructure</a:t>
              </a:r>
              <a:r>
                <a:rPr lang="pl-PL" sz="1600" kern="1200" dirty="0"/>
                <a:t> – </a:t>
              </a:r>
              <a:r>
                <a:rPr lang="pl-PL" sz="1600" kern="1200" dirty="0" err="1"/>
                <a:t>power</a:t>
              </a:r>
              <a:r>
                <a:rPr lang="pl-PL" sz="1600" kern="1200" dirty="0"/>
                <a:t> plant</a:t>
              </a:r>
              <a:endParaRPr lang="es-ES" sz="1600" kern="1200" dirty="0"/>
            </a:p>
            <a:p>
              <a:pPr marL="171450" lvl="1" indent="-171450" algn="l" defTabSz="711200">
                <a:lnSpc>
                  <a:spcPct val="90000"/>
                </a:lnSpc>
                <a:spcBef>
                  <a:spcPct val="0"/>
                </a:spcBef>
                <a:spcAft>
                  <a:spcPct val="15000"/>
                </a:spcAft>
                <a:buChar char="•"/>
              </a:pPr>
              <a:r>
                <a:rPr lang="pl-PL" sz="1600" kern="1200" dirty="0" err="1"/>
                <a:t>Geothermal</a:t>
              </a:r>
              <a:r>
                <a:rPr lang="pl-PL" sz="1600" kern="1200" dirty="0"/>
                <a:t> </a:t>
              </a:r>
              <a:r>
                <a:rPr lang="pl-PL" sz="1600" kern="1200" dirty="0" err="1"/>
                <a:t>energy</a:t>
              </a:r>
              <a:endParaRPr lang="es-ES" sz="1600" kern="1200" dirty="0"/>
            </a:p>
            <a:p>
              <a:pPr marL="171450" lvl="1" indent="-171450" algn="l" defTabSz="711200">
                <a:lnSpc>
                  <a:spcPct val="90000"/>
                </a:lnSpc>
                <a:spcBef>
                  <a:spcPct val="0"/>
                </a:spcBef>
                <a:spcAft>
                  <a:spcPct val="15000"/>
                </a:spcAft>
                <a:buChar char="•"/>
              </a:pPr>
              <a:r>
                <a:rPr lang="pl-PL" sz="1600" kern="1200" dirty="0"/>
                <a:t>Storage of </a:t>
              </a:r>
              <a:r>
                <a:rPr lang="pl-PL" sz="1600" kern="1200" dirty="0" err="1"/>
                <a:t>energy</a:t>
              </a:r>
              <a:r>
                <a:rPr lang="pl-PL" sz="1600" kern="1200" dirty="0"/>
                <a:t> </a:t>
              </a:r>
              <a:r>
                <a:rPr lang="pl-PL" sz="1600" kern="1200" dirty="0" err="1"/>
                <a:t>using</a:t>
              </a:r>
              <a:r>
                <a:rPr lang="pl-PL" sz="1600" kern="1200" dirty="0"/>
                <a:t> </a:t>
              </a:r>
              <a:r>
                <a:rPr lang="pl-PL" sz="1600" kern="1200" dirty="0" err="1"/>
                <a:t>weights</a:t>
              </a:r>
              <a:endParaRPr lang="es-ES" sz="1600" kern="1200" dirty="0"/>
            </a:p>
            <a:p>
              <a:pPr marL="171450" lvl="1" indent="-171450" algn="l" defTabSz="711200">
                <a:lnSpc>
                  <a:spcPct val="90000"/>
                </a:lnSpc>
                <a:spcBef>
                  <a:spcPct val="0"/>
                </a:spcBef>
                <a:spcAft>
                  <a:spcPct val="15000"/>
                </a:spcAft>
                <a:buChar char="•"/>
              </a:pPr>
              <a:r>
                <a:rPr lang="pl-PL" sz="1600" kern="1200" dirty="0"/>
                <a:t>Storage of </a:t>
              </a:r>
              <a:r>
                <a:rPr lang="pl-PL" sz="1600" kern="1200" dirty="0" err="1"/>
                <a:t>energy</a:t>
              </a:r>
              <a:r>
                <a:rPr lang="pl-PL" sz="1600" kern="1200" dirty="0"/>
                <a:t> </a:t>
              </a:r>
              <a:r>
                <a:rPr lang="pl-PL" sz="1600" kern="1200" dirty="0" err="1"/>
                <a:t>using</a:t>
              </a:r>
              <a:r>
                <a:rPr lang="pl-PL" sz="1600" kern="1200" dirty="0"/>
                <a:t> </a:t>
              </a:r>
              <a:r>
                <a:rPr lang="pl-PL" sz="1600" kern="1200" dirty="0" err="1"/>
                <a:t>dense</a:t>
              </a:r>
              <a:r>
                <a:rPr lang="pl-PL" sz="1600" kern="1200" dirty="0"/>
                <a:t> </a:t>
              </a:r>
              <a:r>
                <a:rPr lang="pl-PL" sz="1600" kern="1200" dirty="0" err="1"/>
                <a:t>fluids</a:t>
              </a:r>
              <a:endParaRPr lang="es-ES" sz="1600" kern="1200" dirty="0"/>
            </a:p>
            <a:p>
              <a:pPr marL="171450" lvl="1" indent="-171450" algn="l" defTabSz="711200">
                <a:lnSpc>
                  <a:spcPct val="90000"/>
                </a:lnSpc>
                <a:spcBef>
                  <a:spcPct val="0"/>
                </a:spcBef>
                <a:spcAft>
                  <a:spcPct val="15000"/>
                </a:spcAft>
                <a:buChar char="•"/>
              </a:pPr>
              <a:r>
                <a:rPr lang="pl-PL" sz="1600" kern="1200" dirty="0"/>
                <a:t>Storage of </a:t>
              </a:r>
              <a:r>
                <a:rPr lang="pl-PL" sz="1600" kern="1200" dirty="0" err="1"/>
                <a:t>energy</a:t>
              </a:r>
              <a:r>
                <a:rPr lang="pl-PL" sz="1600" kern="1200" dirty="0"/>
                <a:t> in </a:t>
              </a:r>
              <a:r>
                <a:rPr lang="pl-PL" sz="1600" kern="1200" dirty="0" err="1"/>
                <a:t>mine</a:t>
              </a:r>
              <a:r>
                <a:rPr lang="pl-PL" sz="1600" kern="1200" dirty="0"/>
                <a:t> </a:t>
              </a:r>
              <a:r>
                <a:rPr lang="pl-PL" sz="1600" kern="1200" dirty="0" err="1"/>
                <a:t>shaft</a:t>
              </a:r>
              <a:endParaRPr lang="es-ES" sz="1600" kern="1200" dirty="0"/>
            </a:p>
          </p:txBody>
        </p:sp>
      </p:grpSp>
      <p:sp>
        <p:nvSpPr>
          <p:cNvPr id="22" name="Rectángulo 21" descr="Icono de batería iluminada">
            <a:extLst>
              <a:ext uri="{FF2B5EF4-FFF2-40B4-BE49-F238E27FC236}">
                <a16:creationId xmlns:a16="http://schemas.microsoft.com/office/drawing/2014/main" id="{D7A1E5B1-8F10-8033-DE11-DA31285A6B8B}"/>
              </a:ext>
            </a:extLst>
          </p:cNvPr>
          <p:cNvSpPr/>
          <p:nvPr/>
        </p:nvSpPr>
        <p:spPr>
          <a:xfrm>
            <a:off x="7446910" y="1418895"/>
            <a:ext cx="1060482" cy="1077659"/>
          </a:xfrm>
          <a:prstGeom prst="rect">
            <a:avLst/>
          </a:prstGeom>
          <a:blipFill>
            <a:blip r:embed="rId7" cstate="print">
              <a:extLst>
                <a:ext uri="{28A0092B-C50C-407E-A947-70E740481C1C}">
                  <a14:useLocalDpi xmlns:a14="http://schemas.microsoft.com/office/drawing/2010/main" val="0"/>
                </a:ext>
              </a:extLst>
            </a:blip>
            <a:srcRect/>
            <a:stretch>
              <a:fillRect l="-17000" r="-17000"/>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Tree>
    <p:extLst>
      <p:ext uri="{BB962C8B-B14F-4D97-AF65-F5344CB8AC3E}">
        <p14:creationId xmlns:p14="http://schemas.microsoft.com/office/powerpoint/2010/main" val="1068171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6C31-C474-0849-26B4-C0BEBFD67FAE}"/>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1EF5F29F-5E65-848F-9FFA-328F7F720C31}"/>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0FC8E3C8-B870-6289-F64D-57E8DBAF46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41986A9-E489-CF4A-E62F-B02ED12F25D5}"/>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Criteria used for the evaluation</a:t>
            </a:r>
          </a:p>
        </p:txBody>
      </p:sp>
      <p:pic>
        <p:nvPicPr>
          <p:cNvPr id="11" name="Picture 2">
            <a:extLst>
              <a:ext uri="{FF2B5EF4-FFF2-40B4-BE49-F238E27FC236}">
                <a16:creationId xmlns:a16="http://schemas.microsoft.com/office/drawing/2014/main" id="{03521658-9110-70C6-55A1-565843FAF7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1620A4C1-7535-1466-A2B0-6B276AF81E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C515D727-330F-50D6-F366-8CF3137349A9}"/>
              </a:ext>
            </a:extLst>
          </p:cNvPr>
          <p:cNvPicPr>
            <a:picLocks noChangeAspect="1"/>
          </p:cNvPicPr>
          <p:nvPr/>
        </p:nvPicPr>
        <p:blipFill>
          <a:blip r:embed="rId5"/>
          <a:stretch>
            <a:fillRect/>
          </a:stretch>
        </p:blipFill>
        <p:spPr>
          <a:xfrm>
            <a:off x="7351822" y="510658"/>
            <a:ext cx="1461285" cy="337007"/>
          </a:xfrm>
          <a:prstGeom prst="rect">
            <a:avLst/>
          </a:prstGeom>
        </p:spPr>
      </p:pic>
      <p:pic>
        <p:nvPicPr>
          <p:cNvPr id="2" name="Picture 2">
            <a:extLst>
              <a:ext uri="{FF2B5EF4-FFF2-40B4-BE49-F238E27FC236}">
                <a16:creationId xmlns:a16="http://schemas.microsoft.com/office/drawing/2014/main" id="{B153DD6B-7855-EC25-A7CA-7F2270E9FB97}"/>
              </a:ext>
            </a:extLst>
          </p:cNvPr>
          <p:cNvPicPr>
            <a:picLocks noChangeAspect="1"/>
          </p:cNvPicPr>
          <p:nvPr/>
        </p:nvPicPr>
        <p:blipFill>
          <a:blip r:embed="rId6"/>
          <a:stretch>
            <a:fillRect/>
          </a:stretch>
        </p:blipFill>
        <p:spPr>
          <a:xfrm>
            <a:off x="192580" y="1467068"/>
            <a:ext cx="5891514" cy="4788360"/>
          </a:xfrm>
          <a:prstGeom prst="rect">
            <a:avLst/>
          </a:prstGeom>
        </p:spPr>
      </p:pic>
      <p:pic>
        <p:nvPicPr>
          <p:cNvPr id="6" name="Obraz 5">
            <a:extLst>
              <a:ext uri="{FF2B5EF4-FFF2-40B4-BE49-F238E27FC236}">
                <a16:creationId xmlns:a16="http://schemas.microsoft.com/office/drawing/2014/main" id="{4FC89D28-DC5A-8B6D-1AA6-69BFDACF55B2}"/>
              </a:ext>
            </a:extLst>
          </p:cNvPr>
          <p:cNvPicPr>
            <a:picLocks noChangeAspect="1"/>
          </p:cNvPicPr>
          <p:nvPr/>
        </p:nvPicPr>
        <p:blipFill>
          <a:blip r:embed="rId7"/>
          <a:stretch>
            <a:fillRect/>
          </a:stretch>
        </p:blipFill>
        <p:spPr>
          <a:xfrm>
            <a:off x="6084094" y="3676396"/>
            <a:ext cx="5736908" cy="1903649"/>
          </a:xfrm>
          <a:prstGeom prst="rect">
            <a:avLst/>
          </a:prstGeom>
        </p:spPr>
      </p:pic>
      <p:sp>
        <p:nvSpPr>
          <p:cNvPr id="7" name="TextBox 18">
            <a:extLst>
              <a:ext uri="{FF2B5EF4-FFF2-40B4-BE49-F238E27FC236}">
                <a16:creationId xmlns:a16="http://schemas.microsoft.com/office/drawing/2014/main" id="{C07AE900-D395-51D8-59DE-78E6525D693C}"/>
              </a:ext>
            </a:extLst>
          </p:cNvPr>
          <p:cNvSpPr txBox="1"/>
          <p:nvPr/>
        </p:nvSpPr>
        <p:spPr>
          <a:xfrm>
            <a:off x="5995791" y="2161784"/>
            <a:ext cx="5654858" cy="1354217"/>
          </a:xfrm>
          <a:prstGeom prst="rect">
            <a:avLst/>
          </a:prstGeom>
          <a:noFill/>
        </p:spPr>
        <p:txBody>
          <a:bodyPr wrap="square">
            <a:spAutoFit/>
          </a:bodyPr>
          <a:lstStyle/>
          <a:p>
            <a:pPr algn="just">
              <a:spcBef>
                <a:spcPts val="1200"/>
              </a:spcBef>
            </a:pPr>
            <a:r>
              <a:rPr lang="en-US" sz="2400" dirty="0">
                <a:solidFill>
                  <a:srgbClr val="285430"/>
                </a:solidFill>
              </a:rPr>
              <a:t>The evaluation criteria emanated from the goal and objectives of the study.</a:t>
            </a:r>
          </a:p>
          <a:p>
            <a:pPr marL="457200" indent="-457200" algn="just">
              <a:spcBef>
                <a:spcPts val="1200"/>
              </a:spcBef>
              <a:buAutoNum type="arabicPeriod"/>
            </a:pPr>
            <a:endParaRPr lang="en-GB" sz="2400" dirty="0">
              <a:solidFill>
                <a:srgbClr val="285430"/>
              </a:solidFill>
            </a:endParaRPr>
          </a:p>
        </p:txBody>
      </p:sp>
    </p:spTree>
    <p:extLst>
      <p:ext uri="{BB962C8B-B14F-4D97-AF65-F5344CB8AC3E}">
        <p14:creationId xmlns:p14="http://schemas.microsoft.com/office/powerpoint/2010/main" val="261136432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C1088-19F3-06E5-0C87-C5F4F698CE8B}"/>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86F604E1-12AE-89ED-C1DC-D82A57819FFF}"/>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8141CEB6-F13D-F13D-555D-5DDA51678D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3B7BBD4B-76CF-6644-9022-4F50DB133876}"/>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Evaluation of policies respect to criteria</a:t>
            </a:r>
          </a:p>
        </p:txBody>
      </p:sp>
      <p:pic>
        <p:nvPicPr>
          <p:cNvPr id="11" name="Picture 2">
            <a:extLst>
              <a:ext uri="{FF2B5EF4-FFF2-40B4-BE49-F238E27FC236}">
                <a16:creationId xmlns:a16="http://schemas.microsoft.com/office/drawing/2014/main" id="{95B01D06-8CE0-2072-809C-40D62622DC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484EBFE2-DA75-DAB0-149F-761096EB7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0ED93705-3536-6408-4DC9-AD490CFD1287}"/>
              </a:ext>
            </a:extLst>
          </p:cNvPr>
          <p:cNvPicPr>
            <a:picLocks noChangeAspect="1"/>
          </p:cNvPicPr>
          <p:nvPr/>
        </p:nvPicPr>
        <p:blipFill>
          <a:blip r:embed="rId5"/>
          <a:stretch>
            <a:fillRect/>
          </a:stretch>
        </p:blipFill>
        <p:spPr>
          <a:xfrm>
            <a:off x="7351822" y="510658"/>
            <a:ext cx="1461285" cy="337007"/>
          </a:xfrm>
          <a:prstGeom prst="rect">
            <a:avLst/>
          </a:prstGeom>
        </p:spPr>
      </p:pic>
      <p:sp>
        <p:nvSpPr>
          <p:cNvPr id="6" name="TextBox 18">
            <a:extLst>
              <a:ext uri="{FF2B5EF4-FFF2-40B4-BE49-F238E27FC236}">
                <a16:creationId xmlns:a16="http://schemas.microsoft.com/office/drawing/2014/main" id="{CD6D4527-9F75-1CF7-1ECE-CE3DB9D33A82}"/>
              </a:ext>
            </a:extLst>
          </p:cNvPr>
          <p:cNvSpPr txBox="1"/>
          <p:nvPr/>
        </p:nvSpPr>
        <p:spPr>
          <a:xfrm>
            <a:off x="429236" y="1746692"/>
            <a:ext cx="10881360" cy="2092881"/>
          </a:xfrm>
          <a:prstGeom prst="rect">
            <a:avLst/>
          </a:prstGeom>
          <a:noFill/>
        </p:spPr>
        <p:txBody>
          <a:bodyPr wrap="square">
            <a:spAutoFit/>
          </a:bodyPr>
          <a:lstStyle/>
          <a:p>
            <a:pPr algn="just">
              <a:spcBef>
                <a:spcPts val="1200"/>
              </a:spcBef>
            </a:pPr>
            <a:r>
              <a:rPr lang="en-US" sz="2400" dirty="0">
                <a:solidFill>
                  <a:srgbClr val="285430"/>
                </a:solidFill>
              </a:rPr>
              <a:t>Using MULTIPOL software (</a:t>
            </a:r>
            <a:r>
              <a:rPr lang="en-US" sz="2400" dirty="0" err="1">
                <a:solidFill>
                  <a:srgbClr val="285430"/>
                </a:solidFill>
              </a:rPr>
              <a:t>MULTIcriteria</a:t>
            </a:r>
            <a:r>
              <a:rPr lang="en-US" sz="2400" dirty="0">
                <a:solidFill>
                  <a:srgbClr val="285430"/>
                </a:solidFill>
              </a:rPr>
              <a:t> and </a:t>
            </a:r>
            <a:r>
              <a:rPr lang="en-US" sz="2400" dirty="0" err="1">
                <a:solidFill>
                  <a:srgbClr val="285430"/>
                </a:solidFill>
              </a:rPr>
              <a:t>POLicy</a:t>
            </a:r>
            <a:r>
              <a:rPr lang="en-US" sz="2400" dirty="0">
                <a:solidFill>
                  <a:srgbClr val="285430"/>
                </a:solidFill>
              </a:rPr>
              <a:t>, developed by the Institut d’Innovation Informatique pour l’Entreprise 3IE), matrix values were assigned. As this concerns the set of criteria weights, the row sum must always equal 100. </a:t>
            </a:r>
          </a:p>
          <a:p>
            <a:pPr algn="just">
              <a:spcBef>
                <a:spcPts val="1200"/>
              </a:spcBef>
            </a:pPr>
            <a:endParaRPr lang="en-US" sz="2400" dirty="0">
              <a:solidFill>
                <a:srgbClr val="285430"/>
              </a:solidFill>
            </a:endParaRPr>
          </a:p>
        </p:txBody>
      </p:sp>
      <p:pic>
        <p:nvPicPr>
          <p:cNvPr id="7" name="Obraz 8">
            <a:extLst>
              <a:ext uri="{FF2B5EF4-FFF2-40B4-BE49-F238E27FC236}">
                <a16:creationId xmlns:a16="http://schemas.microsoft.com/office/drawing/2014/main" id="{C283E4E6-584D-9B1B-B289-F5694209CD39}"/>
              </a:ext>
            </a:extLst>
          </p:cNvPr>
          <p:cNvPicPr>
            <a:picLocks noChangeAspect="1"/>
          </p:cNvPicPr>
          <p:nvPr/>
        </p:nvPicPr>
        <p:blipFill>
          <a:blip r:embed="rId6"/>
          <a:stretch>
            <a:fillRect/>
          </a:stretch>
        </p:blipFill>
        <p:spPr>
          <a:xfrm>
            <a:off x="710863" y="3839573"/>
            <a:ext cx="10842758" cy="1635253"/>
          </a:xfrm>
          <a:prstGeom prst="rect">
            <a:avLst/>
          </a:prstGeom>
        </p:spPr>
      </p:pic>
    </p:spTree>
    <p:extLst>
      <p:ext uri="{BB962C8B-B14F-4D97-AF65-F5344CB8AC3E}">
        <p14:creationId xmlns:p14="http://schemas.microsoft.com/office/powerpoint/2010/main" val="404171036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7127C-B029-073C-EEC4-821165B7FFBC}"/>
            </a:ext>
          </a:extLst>
        </p:cNvPr>
        <p:cNvGrpSpPr/>
        <p:nvPr/>
      </p:nvGrpSpPr>
      <p:grpSpPr>
        <a:xfrm>
          <a:off x="0" y="0"/>
          <a:ext cx="0" cy="0"/>
          <a:chOff x="0" y="0"/>
          <a:chExt cx="0" cy="0"/>
        </a:xfrm>
      </p:grpSpPr>
      <p:sp>
        <p:nvSpPr>
          <p:cNvPr id="3" name="Tytuł 2">
            <a:extLst>
              <a:ext uri="{FF2B5EF4-FFF2-40B4-BE49-F238E27FC236}">
                <a16:creationId xmlns:a16="http://schemas.microsoft.com/office/drawing/2014/main" id="{55BD077D-7839-C731-0C51-CEDEBCEFF1D2}"/>
              </a:ext>
            </a:extLst>
          </p:cNvPr>
          <p:cNvSpPr>
            <a:spLocks noGrp="1"/>
          </p:cNvSpPr>
          <p:nvPr>
            <p:ph type="title"/>
          </p:nvPr>
        </p:nvSpPr>
        <p:spPr/>
        <p:txBody>
          <a:bodyPr>
            <a:normAutofit/>
          </a:bodyPr>
          <a:lstStyle/>
          <a:p>
            <a:br>
              <a:rPr lang="en-US" dirty="0"/>
            </a:br>
            <a:endParaRPr lang="pl-PL" dirty="0"/>
          </a:p>
        </p:txBody>
      </p:sp>
      <p:pic>
        <p:nvPicPr>
          <p:cNvPr id="8" name="Picture 4" descr="Inforegio - Download centre for visual elements">
            <a:extLst>
              <a:ext uri="{FF2B5EF4-FFF2-40B4-BE49-F238E27FC236}">
                <a16:creationId xmlns:a16="http://schemas.microsoft.com/office/drawing/2014/main" id="{0EF7EB3E-4C7B-41BE-7318-B7BC6085A5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544" y="460035"/>
            <a:ext cx="1963099" cy="412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7BF99986-9753-4D73-A865-D6353C45D64C}"/>
              </a:ext>
            </a:extLst>
          </p:cNvPr>
          <p:cNvSpPr txBox="1"/>
          <p:nvPr/>
        </p:nvSpPr>
        <p:spPr>
          <a:xfrm>
            <a:off x="429236" y="266739"/>
            <a:ext cx="6067104" cy="1200329"/>
          </a:xfrm>
          <a:prstGeom prst="rect">
            <a:avLst/>
          </a:prstGeom>
          <a:noFill/>
        </p:spPr>
        <p:txBody>
          <a:bodyPr wrap="square">
            <a:spAutoFit/>
          </a:bodyPr>
          <a:lstStyle/>
          <a:p>
            <a:r>
              <a:rPr lang="en-US" sz="3600" b="1" dirty="0">
                <a:solidFill>
                  <a:schemeClr val="bg1">
                    <a:lumMod val="75000"/>
                  </a:schemeClr>
                </a:solidFill>
                <a:latin typeface="Arial" panose="020B0604020202020204" pitchFamily="34" charset="0"/>
                <a:cs typeface="Times New Roman" panose="02020603050405020304" pitchFamily="18" charset="0"/>
              </a:rPr>
              <a:t>Evaluation of actions respect to criteria</a:t>
            </a:r>
            <a:endParaRPr lang="en-GB" sz="3600" b="1" baseline="-25000" dirty="0">
              <a:solidFill>
                <a:schemeClr val="bg1">
                  <a:lumMod val="75000"/>
                </a:schemeClr>
              </a:solidFill>
              <a:latin typeface="Arial" panose="020B060402020202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1694DF3E-B49B-00D2-4649-40D064EDAD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767" y="6252011"/>
            <a:ext cx="1807951" cy="66786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57" descr="Logotipo&#10;&#10;Descripción generada automáticamente">
            <a:extLst>
              <a:ext uri="{FF2B5EF4-FFF2-40B4-BE49-F238E27FC236}">
                <a16:creationId xmlns:a16="http://schemas.microsoft.com/office/drawing/2014/main" id="{6B68783B-0A70-E804-9443-8FC075EFF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720" y="324116"/>
            <a:ext cx="899938" cy="646331"/>
          </a:xfrm>
          <a:prstGeom prst="rect">
            <a:avLst/>
          </a:prstGeom>
        </p:spPr>
      </p:pic>
      <p:pic>
        <p:nvPicPr>
          <p:cNvPr id="4" name="Obraz 5">
            <a:extLst>
              <a:ext uri="{FF2B5EF4-FFF2-40B4-BE49-F238E27FC236}">
                <a16:creationId xmlns:a16="http://schemas.microsoft.com/office/drawing/2014/main" id="{803244B7-ACF4-3258-E21F-5C6D315798E5}"/>
              </a:ext>
            </a:extLst>
          </p:cNvPr>
          <p:cNvPicPr>
            <a:picLocks noChangeAspect="1"/>
          </p:cNvPicPr>
          <p:nvPr/>
        </p:nvPicPr>
        <p:blipFill>
          <a:blip r:embed="rId5"/>
          <a:stretch>
            <a:fillRect/>
          </a:stretch>
        </p:blipFill>
        <p:spPr>
          <a:xfrm>
            <a:off x="7351822" y="510658"/>
            <a:ext cx="1461285" cy="337007"/>
          </a:xfrm>
          <a:prstGeom prst="rect">
            <a:avLst/>
          </a:prstGeom>
        </p:spPr>
      </p:pic>
      <p:sp>
        <p:nvSpPr>
          <p:cNvPr id="2" name="TextBox 18">
            <a:extLst>
              <a:ext uri="{FF2B5EF4-FFF2-40B4-BE49-F238E27FC236}">
                <a16:creationId xmlns:a16="http://schemas.microsoft.com/office/drawing/2014/main" id="{44C01265-3DF7-A1DB-AAC4-2AE120278E2C}"/>
              </a:ext>
            </a:extLst>
          </p:cNvPr>
          <p:cNvSpPr txBox="1"/>
          <p:nvPr/>
        </p:nvSpPr>
        <p:spPr>
          <a:xfrm>
            <a:off x="429236" y="1746692"/>
            <a:ext cx="10881360" cy="1508105"/>
          </a:xfrm>
          <a:prstGeom prst="rect">
            <a:avLst/>
          </a:prstGeom>
          <a:noFill/>
        </p:spPr>
        <p:txBody>
          <a:bodyPr wrap="square">
            <a:spAutoFit/>
          </a:bodyPr>
          <a:lstStyle/>
          <a:p>
            <a:pPr algn="just">
              <a:spcBef>
                <a:spcPts val="1200"/>
              </a:spcBef>
            </a:pPr>
            <a:r>
              <a:rPr lang="en-US" sz="2400" dirty="0">
                <a:solidFill>
                  <a:srgbClr val="285430"/>
                </a:solidFill>
              </a:rPr>
              <a:t>Then, the scoring of actions with respect to criteria from 0 to 20 is made. </a:t>
            </a:r>
          </a:p>
          <a:p>
            <a:pPr algn="just">
              <a:spcBef>
                <a:spcPts val="1200"/>
              </a:spcBef>
            </a:pPr>
            <a:r>
              <a:rPr lang="en-US" sz="2400" dirty="0">
                <a:solidFill>
                  <a:srgbClr val="285430"/>
                </a:solidFill>
              </a:rPr>
              <a:t> </a:t>
            </a:r>
          </a:p>
          <a:p>
            <a:pPr algn="just">
              <a:spcBef>
                <a:spcPts val="1200"/>
              </a:spcBef>
            </a:pPr>
            <a:endParaRPr lang="en-US" sz="2400" dirty="0">
              <a:solidFill>
                <a:srgbClr val="285430"/>
              </a:solidFill>
            </a:endParaRPr>
          </a:p>
        </p:txBody>
      </p:sp>
      <p:pic>
        <p:nvPicPr>
          <p:cNvPr id="5" name="Obraz 10">
            <a:extLst>
              <a:ext uri="{FF2B5EF4-FFF2-40B4-BE49-F238E27FC236}">
                <a16:creationId xmlns:a16="http://schemas.microsoft.com/office/drawing/2014/main" id="{56628633-CA15-BFAB-21BA-360AE9127A08}"/>
              </a:ext>
            </a:extLst>
          </p:cNvPr>
          <p:cNvPicPr>
            <a:picLocks noChangeAspect="1"/>
          </p:cNvPicPr>
          <p:nvPr/>
        </p:nvPicPr>
        <p:blipFill>
          <a:blip r:embed="rId6"/>
          <a:stretch>
            <a:fillRect/>
          </a:stretch>
        </p:blipFill>
        <p:spPr>
          <a:xfrm>
            <a:off x="1572663" y="2233865"/>
            <a:ext cx="9022862" cy="4084674"/>
          </a:xfrm>
          <a:prstGeom prst="rect">
            <a:avLst/>
          </a:prstGeom>
        </p:spPr>
      </p:pic>
    </p:spTree>
    <p:extLst>
      <p:ext uri="{BB962C8B-B14F-4D97-AF65-F5344CB8AC3E}">
        <p14:creationId xmlns:p14="http://schemas.microsoft.com/office/powerpoint/2010/main" val="2784910234"/>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jd-podstawowy">
  <a:themeElements>
    <a:clrScheme name="GIG-kolorystyka">
      <a:dk1>
        <a:srgbClr val="484848"/>
      </a:dk1>
      <a:lt1>
        <a:srgbClr val="92D050"/>
      </a:lt1>
      <a:dk2>
        <a:srgbClr val="616161"/>
      </a:dk2>
      <a:lt2>
        <a:srgbClr val="C2C2C2"/>
      </a:lt2>
      <a:accent1>
        <a:srgbClr val="484848"/>
      </a:accent1>
      <a:accent2>
        <a:srgbClr val="C2C2C2"/>
      </a:accent2>
      <a:accent3>
        <a:srgbClr val="0084B4"/>
      </a:accent3>
      <a:accent4>
        <a:srgbClr val="858585"/>
      </a:accent4>
      <a:accent5>
        <a:srgbClr val="00B050"/>
      </a:accent5>
      <a:accent6>
        <a:srgbClr val="00B0F0"/>
      </a:accent6>
      <a:hlink>
        <a:srgbClr val="00B0F0"/>
      </a:hlink>
      <a:folHlink>
        <a:srgbClr val="0C0C0C"/>
      </a:folHlink>
    </a:clrScheme>
    <a:fontScheme name="Niestandardowy 1">
      <a:majorFont>
        <a:latin typeface="Open Sans"/>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SW-INNOWACJE-szablon.pptx" id="{809CB898-216C-40EB-A8AD-18824B4B0A03}" vid="{3A1B2ECF-281E-47DE-9280-496EF06E9AFC}"/>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emplate/>
  <TotalTime>1806</TotalTime>
  <Words>2724</Words>
  <Application>Microsoft Office PowerPoint</Application>
  <PresentationFormat>Personalizado</PresentationFormat>
  <Paragraphs>290</Paragraphs>
  <Slides>54</Slides>
  <Notes>9</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65" baseType="lpstr">
      <vt:lpstr>Arial</vt:lpstr>
      <vt:lpstr>Calibri</vt:lpstr>
      <vt:lpstr>Montserrat</vt:lpstr>
      <vt:lpstr>Open Sans</vt:lpstr>
      <vt:lpstr>Segoe UI</vt:lpstr>
      <vt:lpstr>Tw Cen MT</vt:lpstr>
      <vt:lpstr>var(--mec-heading-font-family)</vt:lpstr>
      <vt:lpstr>Wingdings</vt:lpstr>
      <vt:lpstr>Wingdings 3</vt:lpstr>
      <vt:lpstr>slajd-podstawowy</vt:lpstr>
      <vt:lpstr>Document</vt:lpstr>
      <vt:lpstr>New business models based on renewable energies:  the example of the GreenJOBS project Nowe modele biznesowe oparte na energii odnawialnej: przykład projektu GreenJOBS</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DziękujEMY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Chamiga</dc:creator>
  <cp:lastModifiedBy>PEDRO RIESGO FERNANDEZ</cp:lastModifiedBy>
  <cp:revision>71</cp:revision>
  <dcterms:created xsi:type="dcterms:W3CDTF">2018-08-09T11:29:59Z</dcterms:created>
  <dcterms:modified xsi:type="dcterms:W3CDTF">2025-11-02T10:36:39Z</dcterms:modified>
</cp:coreProperties>
</file>