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0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5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8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14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2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8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926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8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362EC2-F203-84C5-1F55-C834930F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408"/>
            <a:ext cx="6858000" cy="1099456"/>
          </a:xfrm>
          <a:solidFill>
            <a:schemeClr val="accent2">
              <a:lumMod val="75000"/>
              <a:alpha val="87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</a:rPr>
              <a:t>CONFERENCE</a:t>
            </a:r>
            <a:br>
              <a:rPr lang="pl-PL" sz="2000" b="1" dirty="0">
                <a:solidFill>
                  <a:schemeClr val="bg1"/>
                </a:solidFill>
              </a:rPr>
            </a:br>
            <a:r>
              <a:rPr lang="pl-PL" sz="2000" b="1" dirty="0">
                <a:solidFill>
                  <a:schemeClr val="bg1"/>
                </a:solidFill>
              </a:rPr>
              <a:t>Energy and Digital </a:t>
            </a:r>
            <a:r>
              <a:rPr lang="pl-PL" sz="2000" b="1" dirty="0" err="1">
                <a:solidFill>
                  <a:schemeClr val="bg1"/>
                </a:solidFill>
              </a:rPr>
              <a:t>Transformation</a:t>
            </a:r>
            <a:r>
              <a:rPr lang="pl-PL" sz="2000" b="1" dirty="0">
                <a:solidFill>
                  <a:schemeClr val="bg1"/>
                </a:solidFill>
              </a:rPr>
              <a:t> in Poland.</a:t>
            </a:r>
            <a:br>
              <a:rPr lang="pl-PL" sz="2000" b="1" dirty="0">
                <a:solidFill>
                  <a:schemeClr val="bg1"/>
                </a:solidFill>
              </a:rPr>
            </a:br>
            <a:r>
              <a:rPr lang="pl-PL" sz="2000" b="1" dirty="0" err="1">
                <a:solidFill>
                  <a:schemeClr val="bg1"/>
                </a:solidFill>
              </a:rPr>
              <a:t>Opportunities</a:t>
            </a:r>
            <a:r>
              <a:rPr lang="pl-PL" sz="2000" b="1" dirty="0">
                <a:solidFill>
                  <a:schemeClr val="bg1"/>
                </a:solidFill>
              </a:rPr>
              <a:t> and </a:t>
            </a:r>
            <a:r>
              <a:rPr lang="pl-PL" sz="2000" b="1" dirty="0" err="1">
                <a:solidFill>
                  <a:schemeClr val="bg1"/>
                </a:solidFill>
              </a:rPr>
              <a:t>Challenges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727DE0-C160-5AA5-6A9B-BFF9A7367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80097"/>
            <a:ext cx="6324600" cy="71503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10:00 AM – CONFERENCE OPENING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Jerzy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Podsiadło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President of the Board, Polish Economic Society (PTE) in Katowice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 MODERATOR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Ewa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Popławska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Secretary of the Board, </a:t>
            </a: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PTE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Katowice</a:t>
            </a:r>
            <a:b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Member of the Scientific Council of the PTE in Warsaw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10:00 AM - 10:20 AM</a:t>
            </a:r>
            <a:br>
              <a:rPr lang="en-US" sz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"Digital and Sustainable Business Models – The Perspective of Building Self-Sufficient Energy Systems"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Jabłoński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PhD </a:t>
            </a:r>
            <a:r>
              <a:rPr lang="pl-PL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pl-PL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Prof. UWSB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WSB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Merito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Universities in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Chorzów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10:20 AM - 10:40 AM</a:t>
            </a:r>
            <a:br>
              <a:rPr lang="en-US" sz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"Digital Transformation as a Component of Corporate Strategy"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Michał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Zwyrtek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Zwyrtek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Wspólnicy sp.k.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Katowice Business University 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10:40 AM - 11:00 AM</a:t>
            </a:r>
            <a:br>
              <a:rPr lang="en-US" sz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Potential of </a:t>
            </a:r>
            <a:r>
              <a:rPr lang="pl-P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Decommissioned</a:t>
            </a: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Coal Mines and Coal</a:t>
            </a: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Fired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Power Plants"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Alicja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Krzemień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PhD Eng., Prof. of GIG-PIB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Head of the Department of Risk Assessment and Industrial Safety,</a:t>
            </a:r>
            <a:b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 of EUR</a:t>
            </a: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COAL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Aleksandra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Koteras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PhD Eng.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Deputy Head of the Department of Energy Saving and Air Protection 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AM - 11:20 AM</a:t>
            </a:r>
            <a:br>
              <a:rPr lang="en-US" sz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"FENG Green Loan – EU Grants for Increasing Energy Efficiency in Enterprises"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Mateusz Szulc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Chief Sales Support Expert, European Programs Department, BGK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11:20 AM - 11:40 AM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"Digital Transformation of Poland Using Artificial Intelligence and Satellite Technologies"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Dawid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Jurczyński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WSB University in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Dąbrowa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Górnicza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11:40 AM - 12:00 PM</a:t>
            </a:r>
            <a:br>
              <a:rPr lang="en-US" sz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"Business Models Changing the Climate with Management of Socio-Technical Systems – The Perspective of Energy and Digital Transformation"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Marek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Jabłoński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PhD Eng., Prof. UWSB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WSB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Merito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Universities in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Chorzów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12:00 PM – REFRESHMENTS AND CONFERENCE CLOSURE</a:t>
            </a:r>
            <a:endParaRPr lang="pl-PL" sz="1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68D8C69-78C4-92C3-B97F-DBFA8D2E2566}"/>
              </a:ext>
            </a:extLst>
          </p:cNvPr>
          <p:cNvSpPr/>
          <p:nvPr/>
        </p:nvSpPr>
        <p:spPr>
          <a:xfrm>
            <a:off x="0" y="0"/>
            <a:ext cx="6858000" cy="2993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51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261A3-B4FC-A240-F211-2E733BBC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29" y="488731"/>
            <a:ext cx="5657850" cy="15371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WSB MERITO UNIVERSITIES CHORZÓW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ul. Sportowa 29, 41-506 Chorzów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24, 2024        Time: 10:00 – 12:00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6BEBF83-8C5E-E0FE-BF7B-2AFB342AAD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760" b="84570"/>
          <a:stretch/>
        </p:blipFill>
        <p:spPr>
          <a:xfrm>
            <a:off x="313890" y="2757809"/>
            <a:ext cx="6230219" cy="6554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E544224D-8864-C8A2-0E04-3CFFE0CB7251}"/>
              </a:ext>
            </a:extLst>
          </p:cNvPr>
          <p:cNvSpPr txBox="1"/>
          <p:nvPr/>
        </p:nvSpPr>
        <p:spPr>
          <a:xfrm>
            <a:off x="2602715" y="2388477"/>
            <a:ext cx="169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ORGANIZATORS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45F91F3-E8AF-96C3-4308-49C214E8632A}"/>
              </a:ext>
            </a:extLst>
          </p:cNvPr>
          <p:cNvSpPr/>
          <p:nvPr/>
        </p:nvSpPr>
        <p:spPr>
          <a:xfrm>
            <a:off x="0" y="0"/>
            <a:ext cx="6858000" cy="2993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A2660F6-33A9-4892-28A7-88A9CDBE86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713"/>
          <a:stretch/>
        </p:blipFill>
        <p:spPr>
          <a:xfrm>
            <a:off x="313889" y="3978262"/>
            <a:ext cx="6230219" cy="4101359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3BAAFD37-CF59-F26F-45E5-CF9953D1B4F2}"/>
              </a:ext>
            </a:extLst>
          </p:cNvPr>
          <p:cNvSpPr txBox="1"/>
          <p:nvPr/>
        </p:nvSpPr>
        <p:spPr>
          <a:xfrm>
            <a:off x="2841787" y="3511082"/>
            <a:ext cx="117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PARTNERS</a:t>
            </a:r>
          </a:p>
        </p:txBody>
      </p:sp>
    </p:spTree>
    <p:extLst>
      <p:ext uri="{BB962C8B-B14F-4D97-AF65-F5344CB8AC3E}">
        <p14:creationId xmlns:p14="http://schemas.microsoft.com/office/powerpoint/2010/main" val="7097184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Wielkomiejski</Template>
  <TotalTime>2</TotalTime>
  <Words>338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Retrospekcja</vt:lpstr>
      <vt:lpstr>CONFERENCE Energy and Digital Transformation in Poland. Opportunities and Challenges</vt:lpstr>
      <vt:lpstr>WSB MERITO UNIVERSITIES CHORZÓW ul. Sportowa 29, 41-506 Chorzów   Date: October 24, 2024        Time: 10:00 – 12:00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Więckol-Ryk Angelika</dc:creator>
  <cp:lastModifiedBy>PEDRO RIESGO FERNANDEZ</cp:lastModifiedBy>
  <cp:revision>5</cp:revision>
  <dcterms:created xsi:type="dcterms:W3CDTF">2024-10-30T13:29:01Z</dcterms:created>
  <dcterms:modified xsi:type="dcterms:W3CDTF">2024-11-03T09:51:20Z</dcterms:modified>
</cp:coreProperties>
</file>