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19"/>
  </p:notesMasterIdLst>
  <p:sldIdLst>
    <p:sldId id="257" r:id="rId6"/>
    <p:sldId id="281" r:id="rId7"/>
    <p:sldId id="283" r:id="rId8"/>
    <p:sldId id="285" r:id="rId9"/>
    <p:sldId id="284" r:id="rId10"/>
    <p:sldId id="286" r:id="rId11"/>
    <p:sldId id="287" r:id="rId12"/>
    <p:sldId id="288" r:id="rId13"/>
    <p:sldId id="290" r:id="rId14"/>
    <p:sldId id="289" r:id="rId15"/>
    <p:sldId id="291" r:id="rId16"/>
    <p:sldId id="292" r:id="rId17"/>
    <p:sldId id="282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44A113-BD1E-4722-BF68-20F6C49D8266}" v="38" dt="2025-03-24T09:54:01.1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4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DRO RIESGO FERNANDEZ" userId="a7733abf-5b9a-4604-b1f6-2b8a758200a9" providerId="ADAL" clId="{6844A113-BD1E-4722-BF68-20F6C49D8266}"/>
    <pc:docChg chg="undo redo custSel delSld modSld sldOrd">
      <pc:chgData name="PEDRO RIESGO FERNANDEZ" userId="a7733abf-5b9a-4604-b1f6-2b8a758200a9" providerId="ADAL" clId="{6844A113-BD1E-4722-BF68-20F6C49D8266}" dt="2025-03-24T09:54:06.840" v="458" actId="1076"/>
      <pc:docMkLst>
        <pc:docMk/>
      </pc:docMkLst>
      <pc:sldChg chg="addSp modSp mod">
        <pc:chgData name="PEDRO RIESGO FERNANDEZ" userId="a7733abf-5b9a-4604-b1f6-2b8a758200a9" providerId="ADAL" clId="{6844A113-BD1E-4722-BF68-20F6C49D8266}" dt="2025-03-24T09:54:06.840" v="458" actId="1076"/>
        <pc:sldMkLst>
          <pc:docMk/>
          <pc:sldMk cId="2615290848" sldId="257"/>
        </pc:sldMkLst>
        <pc:spChg chg="add mod">
          <ac:chgData name="PEDRO RIESGO FERNANDEZ" userId="a7733abf-5b9a-4604-b1f6-2b8a758200a9" providerId="ADAL" clId="{6844A113-BD1E-4722-BF68-20F6C49D8266}" dt="2025-03-24T09:54:06.840" v="458" actId="1076"/>
          <ac:spMkLst>
            <pc:docMk/>
            <pc:sldMk cId="2615290848" sldId="257"/>
            <ac:spMk id="3" creationId="{A7CC8C47-0A66-F717-59B2-B1EAD1B96486}"/>
          </ac:spMkLst>
        </pc:spChg>
      </pc:sldChg>
      <pc:sldChg chg="modSp mod">
        <pc:chgData name="PEDRO RIESGO FERNANDEZ" userId="a7733abf-5b9a-4604-b1f6-2b8a758200a9" providerId="ADAL" clId="{6844A113-BD1E-4722-BF68-20F6C49D8266}" dt="2025-03-24T09:53:54.278" v="455" actId="1076"/>
        <pc:sldMkLst>
          <pc:docMk/>
          <pc:sldMk cId="2083221879" sldId="281"/>
        </pc:sldMkLst>
        <pc:spChg chg="mod">
          <ac:chgData name="PEDRO RIESGO FERNANDEZ" userId="a7733abf-5b9a-4604-b1f6-2b8a758200a9" providerId="ADAL" clId="{6844A113-BD1E-4722-BF68-20F6C49D8266}" dt="2025-03-24T09:53:54.278" v="455" actId="1076"/>
          <ac:spMkLst>
            <pc:docMk/>
            <pc:sldMk cId="2083221879" sldId="281"/>
            <ac:spMk id="2" creationId="{DB49D804-88DE-6372-0709-E3BF71E03B62}"/>
          </ac:spMkLst>
        </pc:spChg>
      </pc:sldChg>
      <pc:sldChg chg="addSp delSp modSp mod">
        <pc:chgData name="PEDRO RIESGO FERNANDEZ" userId="a7733abf-5b9a-4604-b1f6-2b8a758200a9" providerId="ADAL" clId="{6844A113-BD1E-4722-BF68-20F6C49D8266}" dt="2025-03-24T09:21:08.928" v="160" actId="14100"/>
        <pc:sldMkLst>
          <pc:docMk/>
          <pc:sldMk cId="541074152" sldId="284"/>
        </pc:sldMkLst>
        <pc:spChg chg="mod">
          <ac:chgData name="PEDRO RIESGO FERNANDEZ" userId="a7733abf-5b9a-4604-b1f6-2b8a758200a9" providerId="ADAL" clId="{6844A113-BD1E-4722-BF68-20F6C49D8266}" dt="2025-03-24T09:11:42.618" v="1"/>
          <ac:spMkLst>
            <pc:docMk/>
            <pc:sldMk cId="541074152" sldId="284"/>
            <ac:spMk id="4" creationId="{097F0CA0-BC26-9245-5520-59E58079AA1E}"/>
          </ac:spMkLst>
        </pc:spChg>
        <pc:spChg chg="add del mod">
          <ac:chgData name="PEDRO RIESGO FERNANDEZ" userId="a7733abf-5b9a-4604-b1f6-2b8a758200a9" providerId="ADAL" clId="{6844A113-BD1E-4722-BF68-20F6C49D8266}" dt="2025-03-24T09:21:08.928" v="160" actId="14100"/>
          <ac:spMkLst>
            <pc:docMk/>
            <pc:sldMk cId="541074152" sldId="284"/>
            <ac:spMk id="8" creationId="{58C88C4E-A26C-FE57-47FF-2ED956CCF5DD}"/>
          </ac:spMkLst>
        </pc:spChg>
        <pc:graphicFrameChg chg="add del">
          <ac:chgData name="PEDRO RIESGO FERNANDEZ" userId="a7733abf-5b9a-4604-b1f6-2b8a758200a9" providerId="ADAL" clId="{6844A113-BD1E-4722-BF68-20F6C49D8266}" dt="2025-03-24T09:15:54.027" v="83" actId="26606"/>
          <ac:graphicFrameMkLst>
            <pc:docMk/>
            <pc:sldMk cId="541074152" sldId="284"/>
            <ac:graphicFrameMk id="10" creationId="{1E504B24-95A0-3CAD-B44A-8A71DD385F44}"/>
          </ac:graphicFrameMkLst>
        </pc:graphicFrameChg>
        <pc:graphicFrameChg chg="add del">
          <ac:chgData name="PEDRO RIESGO FERNANDEZ" userId="a7733abf-5b9a-4604-b1f6-2b8a758200a9" providerId="ADAL" clId="{6844A113-BD1E-4722-BF68-20F6C49D8266}" dt="2025-03-24T09:15:56.262" v="85" actId="26606"/>
          <ac:graphicFrameMkLst>
            <pc:docMk/>
            <pc:sldMk cId="541074152" sldId="284"/>
            <ac:graphicFrameMk id="12" creationId="{2A2EE1DA-F73E-5013-3F22-4D7E1ADCD156}"/>
          </ac:graphicFrameMkLst>
        </pc:graphicFrameChg>
        <pc:graphicFrameChg chg="add del">
          <ac:chgData name="PEDRO RIESGO FERNANDEZ" userId="a7733abf-5b9a-4604-b1f6-2b8a758200a9" providerId="ADAL" clId="{6844A113-BD1E-4722-BF68-20F6C49D8266}" dt="2025-03-24T09:15:58.948" v="87" actId="26606"/>
          <ac:graphicFrameMkLst>
            <pc:docMk/>
            <pc:sldMk cId="541074152" sldId="284"/>
            <ac:graphicFrameMk id="14" creationId="{5575BCC2-8C71-8E75-199D-166ACAB12B45}"/>
          </ac:graphicFrameMkLst>
        </pc:graphicFrameChg>
        <pc:graphicFrameChg chg="add del">
          <ac:chgData name="PEDRO RIESGO FERNANDEZ" userId="a7733abf-5b9a-4604-b1f6-2b8a758200a9" providerId="ADAL" clId="{6844A113-BD1E-4722-BF68-20F6C49D8266}" dt="2025-03-24T09:16:05.488" v="89" actId="26606"/>
          <ac:graphicFrameMkLst>
            <pc:docMk/>
            <pc:sldMk cId="541074152" sldId="284"/>
            <ac:graphicFrameMk id="16" creationId="{DE188407-F188-8DB2-AD53-6402EBD9CCB3}"/>
          </ac:graphicFrameMkLst>
        </pc:graphicFrameChg>
        <pc:picChg chg="del">
          <ac:chgData name="PEDRO RIESGO FERNANDEZ" userId="a7733abf-5b9a-4604-b1f6-2b8a758200a9" providerId="ADAL" clId="{6844A113-BD1E-4722-BF68-20F6C49D8266}" dt="2025-03-24T09:08:07.035" v="0" actId="478"/>
          <ac:picMkLst>
            <pc:docMk/>
            <pc:sldMk cId="541074152" sldId="284"/>
            <ac:picMk id="5" creationId="{00158D58-31BB-AB20-4A76-AFF99F8D8E34}"/>
          </ac:picMkLst>
        </pc:picChg>
        <pc:picChg chg="add del mod">
          <ac:chgData name="PEDRO RIESGO FERNANDEZ" userId="a7733abf-5b9a-4604-b1f6-2b8a758200a9" providerId="ADAL" clId="{6844A113-BD1E-4722-BF68-20F6C49D8266}" dt="2025-03-24T09:19:52.597" v="143" actId="478"/>
          <ac:picMkLst>
            <pc:docMk/>
            <pc:sldMk cId="541074152" sldId="284"/>
            <ac:picMk id="7" creationId="{7DDF3DFD-D236-8ABE-140F-E5B6CAA322E2}"/>
          </ac:picMkLst>
        </pc:picChg>
        <pc:picChg chg="add del mod">
          <ac:chgData name="PEDRO RIESGO FERNANDEZ" userId="a7733abf-5b9a-4604-b1f6-2b8a758200a9" providerId="ADAL" clId="{6844A113-BD1E-4722-BF68-20F6C49D8266}" dt="2025-03-24T09:19:54.636" v="144" actId="478"/>
          <ac:picMkLst>
            <pc:docMk/>
            <pc:sldMk cId="541074152" sldId="284"/>
            <ac:picMk id="9" creationId="{23352E66-A0CA-1E02-DCF9-AEC1AB5B2A51}"/>
          </ac:picMkLst>
        </pc:picChg>
        <pc:picChg chg="add del mod">
          <ac:chgData name="PEDRO RIESGO FERNANDEZ" userId="a7733abf-5b9a-4604-b1f6-2b8a758200a9" providerId="ADAL" clId="{6844A113-BD1E-4722-BF68-20F6C49D8266}" dt="2025-03-24T09:19:56.327" v="145" actId="478"/>
          <ac:picMkLst>
            <pc:docMk/>
            <pc:sldMk cId="541074152" sldId="284"/>
            <ac:picMk id="11" creationId="{17D6BF64-AC7B-8096-7974-68C1CB256504}"/>
          </ac:picMkLst>
        </pc:picChg>
        <pc:picChg chg="add mod">
          <ac:chgData name="PEDRO RIESGO FERNANDEZ" userId="a7733abf-5b9a-4604-b1f6-2b8a758200a9" providerId="ADAL" clId="{6844A113-BD1E-4722-BF68-20F6C49D8266}" dt="2025-03-24T09:21:05.560" v="159" actId="14100"/>
          <ac:picMkLst>
            <pc:docMk/>
            <pc:sldMk cId="541074152" sldId="284"/>
            <ac:picMk id="13" creationId="{04495335-0D2A-1FD8-D440-BC05A885B30A}"/>
          </ac:picMkLst>
        </pc:picChg>
        <pc:picChg chg="add mod">
          <ac:chgData name="PEDRO RIESGO FERNANDEZ" userId="a7733abf-5b9a-4604-b1f6-2b8a758200a9" providerId="ADAL" clId="{6844A113-BD1E-4722-BF68-20F6C49D8266}" dt="2025-03-24T09:20:59.738" v="157" actId="1076"/>
          <ac:picMkLst>
            <pc:docMk/>
            <pc:sldMk cId="541074152" sldId="284"/>
            <ac:picMk id="15" creationId="{B21B94B0-5682-8B29-EAA0-318A0EA3F9F0}"/>
          </ac:picMkLst>
        </pc:picChg>
        <pc:picChg chg="add mod">
          <ac:chgData name="PEDRO RIESGO FERNANDEZ" userId="a7733abf-5b9a-4604-b1f6-2b8a758200a9" providerId="ADAL" clId="{6844A113-BD1E-4722-BF68-20F6C49D8266}" dt="2025-03-24T09:20:53.076" v="155" actId="1076"/>
          <ac:picMkLst>
            <pc:docMk/>
            <pc:sldMk cId="541074152" sldId="284"/>
            <ac:picMk id="17" creationId="{2C5BD638-CA7D-0EB1-6926-C0D963C7AD17}"/>
          </ac:picMkLst>
        </pc:picChg>
        <pc:picChg chg="add mod">
          <ac:chgData name="PEDRO RIESGO FERNANDEZ" userId="a7733abf-5b9a-4604-b1f6-2b8a758200a9" providerId="ADAL" clId="{6844A113-BD1E-4722-BF68-20F6C49D8266}" dt="2025-03-24T09:20:49.790" v="154" actId="14100"/>
          <ac:picMkLst>
            <pc:docMk/>
            <pc:sldMk cId="541074152" sldId="284"/>
            <ac:picMk id="18" creationId="{37C3C421-29FB-F597-E3ED-5C2F93C692A4}"/>
          </ac:picMkLst>
        </pc:picChg>
      </pc:sldChg>
      <pc:sldChg chg="addSp delSp modSp mod">
        <pc:chgData name="PEDRO RIESGO FERNANDEZ" userId="a7733abf-5b9a-4604-b1f6-2b8a758200a9" providerId="ADAL" clId="{6844A113-BD1E-4722-BF68-20F6C49D8266}" dt="2025-03-24T09:25:31.626" v="189" actId="1076"/>
        <pc:sldMkLst>
          <pc:docMk/>
          <pc:sldMk cId="2194977964" sldId="286"/>
        </pc:sldMkLst>
        <pc:spChg chg="mod">
          <ac:chgData name="PEDRO RIESGO FERNANDEZ" userId="a7733abf-5b9a-4604-b1f6-2b8a758200a9" providerId="ADAL" clId="{6844A113-BD1E-4722-BF68-20F6C49D8266}" dt="2025-03-24T09:24:30.002" v="173"/>
          <ac:spMkLst>
            <pc:docMk/>
            <pc:sldMk cId="2194977964" sldId="286"/>
            <ac:spMk id="4" creationId="{8F027F90-0104-28F5-0D3A-F62DDDC87DA9}"/>
          </ac:spMkLst>
        </pc:spChg>
        <pc:spChg chg="mod">
          <ac:chgData name="PEDRO RIESGO FERNANDEZ" userId="a7733abf-5b9a-4604-b1f6-2b8a758200a9" providerId="ADAL" clId="{6844A113-BD1E-4722-BF68-20F6C49D8266}" dt="2025-03-24T09:24:06.944" v="170" actId="20577"/>
          <ac:spMkLst>
            <pc:docMk/>
            <pc:sldMk cId="2194977964" sldId="286"/>
            <ac:spMk id="8" creationId="{6FEA270D-3AF0-BEDE-5D00-DAFE0446C33A}"/>
          </ac:spMkLst>
        </pc:spChg>
        <pc:picChg chg="del mod">
          <ac:chgData name="PEDRO RIESGO FERNANDEZ" userId="a7733abf-5b9a-4604-b1f6-2b8a758200a9" providerId="ADAL" clId="{6844A113-BD1E-4722-BF68-20F6C49D8266}" dt="2025-03-24T09:24:13.899" v="172" actId="478"/>
          <ac:picMkLst>
            <pc:docMk/>
            <pc:sldMk cId="2194977964" sldId="286"/>
            <ac:picMk id="5" creationId="{887A9777-61CC-2B54-8666-61F53CEFD5AC}"/>
          </ac:picMkLst>
        </pc:picChg>
        <pc:picChg chg="add mod">
          <ac:chgData name="PEDRO RIESGO FERNANDEZ" userId="a7733abf-5b9a-4604-b1f6-2b8a758200a9" providerId="ADAL" clId="{6844A113-BD1E-4722-BF68-20F6C49D8266}" dt="2025-03-24T09:25:31.626" v="189" actId="1076"/>
          <ac:picMkLst>
            <pc:docMk/>
            <pc:sldMk cId="2194977964" sldId="286"/>
            <ac:picMk id="7" creationId="{50256537-457A-0962-D20D-93EE8660A464}"/>
          </ac:picMkLst>
        </pc:picChg>
        <pc:picChg chg="add mod">
          <ac:chgData name="PEDRO RIESGO FERNANDEZ" userId="a7733abf-5b9a-4604-b1f6-2b8a758200a9" providerId="ADAL" clId="{6844A113-BD1E-4722-BF68-20F6C49D8266}" dt="2025-03-24T09:25:24.673" v="187" actId="1076"/>
          <ac:picMkLst>
            <pc:docMk/>
            <pc:sldMk cId="2194977964" sldId="286"/>
            <ac:picMk id="9" creationId="{DF7FE9D4-F0FE-7413-6B15-F91828C2BBAB}"/>
          </ac:picMkLst>
        </pc:picChg>
      </pc:sldChg>
      <pc:sldChg chg="addSp delSp modSp mod">
        <pc:chgData name="PEDRO RIESGO FERNANDEZ" userId="a7733abf-5b9a-4604-b1f6-2b8a758200a9" providerId="ADAL" clId="{6844A113-BD1E-4722-BF68-20F6C49D8266}" dt="2025-03-24T09:30:51.378" v="277" actId="14100"/>
        <pc:sldMkLst>
          <pc:docMk/>
          <pc:sldMk cId="1622114788" sldId="287"/>
        </pc:sldMkLst>
        <pc:spChg chg="del mod">
          <ac:chgData name="PEDRO RIESGO FERNANDEZ" userId="a7733abf-5b9a-4604-b1f6-2b8a758200a9" providerId="ADAL" clId="{6844A113-BD1E-4722-BF68-20F6C49D8266}" dt="2025-03-24T09:29:27.500" v="256"/>
          <ac:spMkLst>
            <pc:docMk/>
            <pc:sldMk cId="1622114788" sldId="287"/>
            <ac:spMk id="8" creationId="{69A314F7-2D6D-7C21-EE87-5B690F514E33}"/>
          </ac:spMkLst>
        </pc:spChg>
        <pc:spChg chg="add mod">
          <ac:chgData name="PEDRO RIESGO FERNANDEZ" userId="a7733abf-5b9a-4604-b1f6-2b8a758200a9" providerId="ADAL" clId="{6844A113-BD1E-4722-BF68-20F6C49D8266}" dt="2025-03-24T09:29:35.835" v="267" actId="1036"/>
          <ac:spMkLst>
            <pc:docMk/>
            <pc:sldMk cId="1622114788" sldId="287"/>
            <ac:spMk id="11" creationId="{B7B81720-9705-F5AB-F361-712BC9A37009}"/>
          </ac:spMkLst>
        </pc:spChg>
        <pc:spChg chg="add mod">
          <ac:chgData name="PEDRO RIESGO FERNANDEZ" userId="a7733abf-5b9a-4604-b1f6-2b8a758200a9" providerId="ADAL" clId="{6844A113-BD1E-4722-BF68-20F6C49D8266}" dt="2025-03-24T09:29:25.340" v="254" actId="1036"/>
          <ac:spMkLst>
            <pc:docMk/>
            <pc:sldMk cId="1622114788" sldId="287"/>
            <ac:spMk id="13" creationId="{85450EB0-E3A4-8AA8-4B00-04A64A4477A2}"/>
          </ac:spMkLst>
        </pc:spChg>
        <pc:spChg chg="add mod">
          <ac:chgData name="PEDRO RIESGO FERNANDEZ" userId="a7733abf-5b9a-4604-b1f6-2b8a758200a9" providerId="ADAL" clId="{6844A113-BD1E-4722-BF68-20F6C49D8266}" dt="2025-03-24T09:29:25.340" v="254" actId="1036"/>
          <ac:spMkLst>
            <pc:docMk/>
            <pc:sldMk cId="1622114788" sldId="287"/>
            <ac:spMk id="16" creationId="{D43BB2AC-6BB8-0A8D-EA43-560120C4781A}"/>
          </ac:spMkLst>
        </pc:spChg>
        <pc:spChg chg="add mod">
          <ac:chgData name="PEDRO RIESGO FERNANDEZ" userId="a7733abf-5b9a-4604-b1f6-2b8a758200a9" providerId="ADAL" clId="{6844A113-BD1E-4722-BF68-20F6C49D8266}" dt="2025-03-24T09:29:25.340" v="254" actId="1036"/>
          <ac:spMkLst>
            <pc:docMk/>
            <pc:sldMk cId="1622114788" sldId="287"/>
            <ac:spMk id="17" creationId="{44999F1B-A8E0-CE8A-A669-F62C7EB71D88}"/>
          </ac:spMkLst>
        </pc:spChg>
        <pc:spChg chg="add mod">
          <ac:chgData name="PEDRO RIESGO FERNANDEZ" userId="a7733abf-5b9a-4604-b1f6-2b8a758200a9" providerId="ADAL" clId="{6844A113-BD1E-4722-BF68-20F6C49D8266}" dt="2025-03-24T09:29:25.340" v="254" actId="1036"/>
          <ac:spMkLst>
            <pc:docMk/>
            <pc:sldMk cId="1622114788" sldId="287"/>
            <ac:spMk id="18" creationId="{3992B709-7873-D526-CF77-B92AF8CE3B8C}"/>
          </ac:spMkLst>
        </pc:spChg>
        <pc:spChg chg="add mod">
          <ac:chgData name="PEDRO RIESGO FERNANDEZ" userId="a7733abf-5b9a-4604-b1f6-2b8a758200a9" providerId="ADAL" clId="{6844A113-BD1E-4722-BF68-20F6C49D8266}" dt="2025-03-24T09:29:25.340" v="254" actId="1036"/>
          <ac:spMkLst>
            <pc:docMk/>
            <pc:sldMk cId="1622114788" sldId="287"/>
            <ac:spMk id="19" creationId="{8870FF32-A03A-2FBB-6109-56EAB2A68517}"/>
          </ac:spMkLst>
        </pc:spChg>
        <pc:spChg chg="add mod">
          <ac:chgData name="PEDRO RIESGO FERNANDEZ" userId="a7733abf-5b9a-4604-b1f6-2b8a758200a9" providerId="ADAL" clId="{6844A113-BD1E-4722-BF68-20F6C49D8266}" dt="2025-03-24T09:29:25.340" v="254" actId="1036"/>
          <ac:spMkLst>
            <pc:docMk/>
            <pc:sldMk cId="1622114788" sldId="287"/>
            <ac:spMk id="23" creationId="{32E11322-CD46-1C62-6882-B3EC091A6604}"/>
          </ac:spMkLst>
        </pc:spChg>
        <pc:spChg chg="add mod">
          <ac:chgData name="PEDRO RIESGO FERNANDEZ" userId="a7733abf-5b9a-4604-b1f6-2b8a758200a9" providerId="ADAL" clId="{6844A113-BD1E-4722-BF68-20F6C49D8266}" dt="2025-03-24T09:29:25.340" v="254" actId="1036"/>
          <ac:spMkLst>
            <pc:docMk/>
            <pc:sldMk cId="1622114788" sldId="287"/>
            <ac:spMk id="24" creationId="{ACB7C83C-1F51-0D70-B1C1-9F2D7AA98A59}"/>
          </ac:spMkLst>
        </pc:spChg>
        <pc:picChg chg="del">
          <ac:chgData name="PEDRO RIESGO FERNANDEZ" userId="a7733abf-5b9a-4604-b1f6-2b8a758200a9" providerId="ADAL" clId="{6844A113-BD1E-4722-BF68-20F6C49D8266}" dt="2025-03-24T09:26:35.727" v="190" actId="478"/>
          <ac:picMkLst>
            <pc:docMk/>
            <pc:sldMk cId="1622114788" sldId="287"/>
            <ac:picMk id="7" creationId="{76433B29-D595-5335-E624-006D5A52D88B}"/>
          </ac:picMkLst>
        </pc:picChg>
        <pc:picChg chg="del">
          <ac:chgData name="PEDRO RIESGO FERNANDEZ" userId="a7733abf-5b9a-4604-b1f6-2b8a758200a9" providerId="ADAL" clId="{6844A113-BD1E-4722-BF68-20F6C49D8266}" dt="2025-03-24T09:26:36.753" v="191" actId="478"/>
          <ac:picMkLst>
            <pc:docMk/>
            <pc:sldMk cId="1622114788" sldId="287"/>
            <ac:picMk id="9" creationId="{DF6F6ACD-F847-D568-2692-0551141BF4AF}"/>
          </ac:picMkLst>
        </pc:picChg>
        <pc:picChg chg="mod">
          <ac:chgData name="PEDRO RIESGO FERNANDEZ" userId="a7733abf-5b9a-4604-b1f6-2b8a758200a9" providerId="ADAL" clId="{6844A113-BD1E-4722-BF68-20F6C49D8266}" dt="2025-03-24T09:29:35.835" v="267" actId="1036"/>
          <ac:picMkLst>
            <pc:docMk/>
            <pc:sldMk cId="1622114788" sldId="287"/>
            <ac:picMk id="10" creationId="{9C200B4D-CBC7-CB5C-A3D8-D284851726C8}"/>
          </ac:picMkLst>
        </pc:picChg>
        <pc:picChg chg="add mod">
          <ac:chgData name="PEDRO RIESGO FERNANDEZ" userId="a7733abf-5b9a-4604-b1f6-2b8a758200a9" providerId="ADAL" clId="{6844A113-BD1E-4722-BF68-20F6C49D8266}" dt="2025-03-24T09:29:25.340" v="254" actId="1036"/>
          <ac:picMkLst>
            <pc:docMk/>
            <pc:sldMk cId="1622114788" sldId="287"/>
            <ac:picMk id="20" creationId="{CA4CFCF1-66DE-D183-521B-F62D3A8DFAA3}"/>
          </ac:picMkLst>
        </pc:picChg>
        <pc:picChg chg="add mod">
          <ac:chgData name="PEDRO RIESGO FERNANDEZ" userId="a7733abf-5b9a-4604-b1f6-2b8a758200a9" providerId="ADAL" clId="{6844A113-BD1E-4722-BF68-20F6C49D8266}" dt="2025-03-24T09:29:25.340" v="254" actId="1036"/>
          <ac:picMkLst>
            <pc:docMk/>
            <pc:sldMk cId="1622114788" sldId="287"/>
            <ac:picMk id="22" creationId="{084BC817-7520-9004-7694-A0E22F6E35AB}"/>
          </ac:picMkLst>
        </pc:picChg>
        <pc:picChg chg="add mod">
          <ac:chgData name="PEDRO RIESGO FERNANDEZ" userId="a7733abf-5b9a-4604-b1f6-2b8a758200a9" providerId="ADAL" clId="{6844A113-BD1E-4722-BF68-20F6C49D8266}" dt="2025-03-24T09:30:43.232" v="275" actId="1076"/>
          <ac:picMkLst>
            <pc:docMk/>
            <pc:sldMk cId="1622114788" sldId="287"/>
            <ac:picMk id="25" creationId="{609536E2-79CA-6F2C-8CD9-4EB2C1196C4C}"/>
          </ac:picMkLst>
        </pc:picChg>
        <pc:picChg chg="add mod">
          <ac:chgData name="PEDRO RIESGO FERNANDEZ" userId="a7733abf-5b9a-4604-b1f6-2b8a758200a9" providerId="ADAL" clId="{6844A113-BD1E-4722-BF68-20F6C49D8266}" dt="2025-03-24T09:30:51.378" v="277" actId="14100"/>
          <ac:picMkLst>
            <pc:docMk/>
            <pc:sldMk cId="1622114788" sldId="287"/>
            <ac:picMk id="26" creationId="{FC9CA968-C566-4822-E020-B0360130BC23}"/>
          </ac:picMkLst>
        </pc:picChg>
      </pc:sldChg>
      <pc:sldChg chg="addSp delSp modSp mod">
        <pc:chgData name="PEDRO RIESGO FERNANDEZ" userId="a7733abf-5b9a-4604-b1f6-2b8a758200a9" providerId="ADAL" clId="{6844A113-BD1E-4722-BF68-20F6C49D8266}" dt="2025-03-24T09:35:10.188" v="300" actId="1076"/>
        <pc:sldMkLst>
          <pc:docMk/>
          <pc:sldMk cId="3551041966" sldId="288"/>
        </pc:sldMkLst>
        <pc:spChg chg="mod">
          <ac:chgData name="PEDRO RIESGO FERNANDEZ" userId="a7733abf-5b9a-4604-b1f6-2b8a758200a9" providerId="ADAL" clId="{6844A113-BD1E-4722-BF68-20F6C49D8266}" dt="2025-03-24T09:33:55.971" v="290" actId="20577"/>
          <ac:spMkLst>
            <pc:docMk/>
            <pc:sldMk cId="3551041966" sldId="288"/>
            <ac:spMk id="8" creationId="{DADDA827-7639-6A33-E420-7C3B8E2269BF}"/>
          </ac:spMkLst>
        </pc:spChg>
        <pc:picChg chg="add mod">
          <ac:chgData name="PEDRO RIESGO FERNANDEZ" userId="a7733abf-5b9a-4604-b1f6-2b8a758200a9" providerId="ADAL" clId="{6844A113-BD1E-4722-BF68-20F6C49D8266}" dt="2025-03-24T09:35:04.101" v="299" actId="1076"/>
          <ac:picMkLst>
            <pc:docMk/>
            <pc:sldMk cId="3551041966" sldId="288"/>
            <ac:picMk id="5" creationId="{D8EC0FF4-000D-8572-38C2-10C2B6D630C0}"/>
          </ac:picMkLst>
        </pc:picChg>
        <pc:picChg chg="add mod">
          <ac:chgData name="PEDRO RIESGO FERNANDEZ" userId="a7733abf-5b9a-4604-b1f6-2b8a758200a9" providerId="ADAL" clId="{6844A113-BD1E-4722-BF68-20F6C49D8266}" dt="2025-03-24T09:35:10.188" v="300" actId="1076"/>
          <ac:picMkLst>
            <pc:docMk/>
            <pc:sldMk cId="3551041966" sldId="288"/>
            <ac:picMk id="7" creationId="{74C3F0FD-8EFF-1BD5-6E7A-9DA292FCA1EA}"/>
          </ac:picMkLst>
        </pc:picChg>
        <pc:picChg chg="del mod">
          <ac:chgData name="PEDRO RIESGO FERNANDEZ" userId="a7733abf-5b9a-4604-b1f6-2b8a758200a9" providerId="ADAL" clId="{6844A113-BD1E-4722-BF68-20F6C49D8266}" dt="2025-03-24T09:33:59.330" v="292" actId="478"/>
          <ac:picMkLst>
            <pc:docMk/>
            <pc:sldMk cId="3551041966" sldId="288"/>
            <ac:picMk id="13" creationId="{CA9DC38A-9643-D91A-F655-B6F9A6A9FBD0}"/>
          </ac:picMkLst>
        </pc:picChg>
        <pc:picChg chg="del">
          <ac:chgData name="PEDRO RIESGO FERNANDEZ" userId="a7733abf-5b9a-4604-b1f6-2b8a758200a9" providerId="ADAL" clId="{6844A113-BD1E-4722-BF68-20F6C49D8266}" dt="2025-03-24T09:33:59.994" v="293" actId="478"/>
          <ac:picMkLst>
            <pc:docMk/>
            <pc:sldMk cId="3551041966" sldId="288"/>
            <ac:picMk id="15" creationId="{70940425-3525-6F88-78FD-CC4609284433}"/>
          </ac:picMkLst>
        </pc:picChg>
        <pc:picChg chg="del">
          <ac:chgData name="PEDRO RIESGO FERNANDEZ" userId="a7733abf-5b9a-4604-b1f6-2b8a758200a9" providerId="ADAL" clId="{6844A113-BD1E-4722-BF68-20F6C49D8266}" dt="2025-03-24T09:34:00.604" v="294" actId="478"/>
          <ac:picMkLst>
            <pc:docMk/>
            <pc:sldMk cId="3551041966" sldId="288"/>
            <ac:picMk id="17" creationId="{3D07C34E-00D7-CF27-1805-06838B7050E3}"/>
          </ac:picMkLst>
        </pc:picChg>
        <pc:picChg chg="del">
          <ac:chgData name="PEDRO RIESGO FERNANDEZ" userId="a7733abf-5b9a-4604-b1f6-2b8a758200a9" providerId="ADAL" clId="{6844A113-BD1E-4722-BF68-20F6C49D8266}" dt="2025-03-24T09:34:00.987" v="295" actId="478"/>
          <ac:picMkLst>
            <pc:docMk/>
            <pc:sldMk cId="3551041966" sldId="288"/>
            <ac:picMk id="18" creationId="{691446DD-8A01-03A2-1341-726C0F136607}"/>
          </ac:picMkLst>
        </pc:picChg>
      </pc:sldChg>
      <pc:sldChg chg="addSp delSp modSp mod">
        <pc:chgData name="PEDRO RIESGO FERNANDEZ" userId="a7733abf-5b9a-4604-b1f6-2b8a758200a9" providerId="ADAL" clId="{6844A113-BD1E-4722-BF68-20F6C49D8266}" dt="2025-03-24T09:42:53.618" v="347"/>
        <pc:sldMkLst>
          <pc:docMk/>
          <pc:sldMk cId="2331187183" sldId="289"/>
        </pc:sldMkLst>
        <pc:spChg chg="del mod">
          <ac:chgData name="PEDRO RIESGO FERNANDEZ" userId="a7733abf-5b9a-4604-b1f6-2b8a758200a9" providerId="ADAL" clId="{6844A113-BD1E-4722-BF68-20F6C49D8266}" dt="2025-03-24T09:41:42.769" v="335" actId="478"/>
          <ac:spMkLst>
            <pc:docMk/>
            <pc:sldMk cId="2331187183" sldId="289"/>
            <ac:spMk id="4" creationId="{472D5558-9734-560C-B149-072736F86225}"/>
          </ac:spMkLst>
        </pc:spChg>
        <pc:spChg chg="del mod">
          <ac:chgData name="PEDRO RIESGO FERNANDEZ" userId="a7733abf-5b9a-4604-b1f6-2b8a758200a9" providerId="ADAL" clId="{6844A113-BD1E-4722-BF68-20F6C49D8266}" dt="2025-03-24T09:42:53.618" v="347"/>
          <ac:spMkLst>
            <pc:docMk/>
            <pc:sldMk cId="2331187183" sldId="289"/>
            <ac:spMk id="8" creationId="{348A3D2F-5B95-244B-4A6E-D2681548B3FE}"/>
          </ac:spMkLst>
        </pc:spChg>
        <pc:spChg chg="add mod">
          <ac:chgData name="PEDRO RIESGO FERNANDEZ" userId="a7733abf-5b9a-4604-b1f6-2b8a758200a9" providerId="ADAL" clId="{6844A113-BD1E-4722-BF68-20F6C49D8266}" dt="2025-03-24T09:42:07.989" v="340" actId="1076"/>
          <ac:spMkLst>
            <pc:docMk/>
            <pc:sldMk cId="2331187183" sldId="289"/>
            <ac:spMk id="10" creationId="{9096570C-EE37-0B2A-FB87-5A47657E6063}"/>
          </ac:spMkLst>
        </pc:spChg>
        <pc:spChg chg="add del mod">
          <ac:chgData name="PEDRO RIESGO FERNANDEZ" userId="a7733abf-5b9a-4604-b1f6-2b8a758200a9" providerId="ADAL" clId="{6844A113-BD1E-4722-BF68-20F6C49D8266}" dt="2025-03-24T09:41:37.567" v="333" actId="478"/>
          <ac:spMkLst>
            <pc:docMk/>
            <pc:sldMk cId="2331187183" sldId="289"/>
            <ac:spMk id="12" creationId="{5B79697C-9713-E3CE-2B9A-2C2E51BFB4F7}"/>
          </ac:spMkLst>
        </pc:spChg>
        <pc:spChg chg="add mod">
          <ac:chgData name="PEDRO RIESGO FERNANDEZ" userId="a7733abf-5b9a-4604-b1f6-2b8a758200a9" providerId="ADAL" clId="{6844A113-BD1E-4722-BF68-20F6C49D8266}" dt="2025-03-24T09:42:52.448" v="345" actId="207"/>
          <ac:spMkLst>
            <pc:docMk/>
            <pc:sldMk cId="2331187183" sldId="289"/>
            <ac:spMk id="14" creationId="{6AF6A3A5-208B-DE51-1C74-2A9656EF2C39}"/>
          </ac:spMkLst>
        </pc:spChg>
        <pc:picChg chg="del">
          <ac:chgData name="PEDRO RIESGO FERNANDEZ" userId="a7733abf-5b9a-4604-b1f6-2b8a758200a9" providerId="ADAL" clId="{6844A113-BD1E-4722-BF68-20F6C49D8266}" dt="2025-03-24T09:36:14.178" v="301" actId="478"/>
          <ac:picMkLst>
            <pc:docMk/>
            <pc:sldMk cId="2331187183" sldId="289"/>
            <ac:picMk id="5" creationId="{0B560FB6-240E-F122-DFD4-4DD762FFD026}"/>
          </ac:picMkLst>
        </pc:picChg>
        <pc:picChg chg="add mod">
          <ac:chgData name="PEDRO RIESGO FERNANDEZ" userId="a7733abf-5b9a-4604-b1f6-2b8a758200a9" providerId="ADAL" clId="{6844A113-BD1E-4722-BF68-20F6C49D8266}" dt="2025-03-24T09:42:03.390" v="339" actId="1076"/>
          <ac:picMkLst>
            <pc:docMk/>
            <pc:sldMk cId="2331187183" sldId="289"/>
            <ac:picMk id="7" creationId="{750BA2CF-7251-6EEA-E760-5CF5A59492F7}"/>
          </ac:picMkLst>
        </pc:picChg>
      </pc:sldChg>
      <pc:sldChg chg="delSp modSp mod ord">
        <pc:chgData name="PEDRO RIESGO FERNANDEZ" userId="a7733abf-5b9a-4604-b1f6-2b8a758200a9" providerId="ADAL" clId="{6844A113-BD1E-4722-BF68-20F6C49D8266}" dt="2025-03-24T09:41:05.486" v="331"/>
        <pc:sldMkLst>
          <pc:docMk/>
          <pc:sldMk cId="1442592889" sldId="290"/>
        </pc:sldMkLst>
        <pc:spChg chg="del mod">
          <ac:chgData name="PEDRO RIESGO FERNANDEZ" userId="a7733abf-5b9a-4604-b1f6-2b8a758200a9" providerId="ADAL" clId="{6844A113-BD1E-4722-BF68-20F6C49D8266}" dt="2025-03-24T09:40:59.968" v="329"/>
          <ac:spMkLst>
            <pc:docMk/>
            <pc:sldMk cId="1442592889" sldId="290"/>
            <ac:spMk id="8" creationId="{081E966C-075B-5D7F-34A1-5321E822DD26}"/>
          </ac:spMkLst>
        </pc:spChg>
        <pc:spChg chg="del">
          <ac:chgData name="PEDRO RIESGO FERNANDEZ" userId="a7733abf-5b9a-4604-b1f6-2b8a758200a9" providerId="ADAL" clId="{6844A113-BD1E-4722-BF68-20F6C49D8266}" dt="2025-03-24T09:40:37.396" v="324" actId="478"/>
          <ac:spMkLst>
            <pc:docMk/>
            <pc:sldMk cId="1442592889" sldId="290"/>
            <ac:spMk id="10" creationId="{406993C6-C32B-F122-1B64-32595D5BE010}"/>
          </ac:spMkLst>
        </pc:spChg>
        <pc:spChg chg="mod">
          <ac:chgData name="PEDRO RIESGO FERNANDEZ" userId="a7733abf-5b9a-4604-b1f6-2b8a758200a9" providerId="ADAL" clId="{6844A113-BD1E-4722-BF68-20F6C49D8266}" dt="2025-03-24T09:40:51.640" v="326" actId="108"/>
          <ac:spMkLst>
            <pc:docMk/>
            <pc:sldMk cId="1442592889" sldId="290"/>
            <ac:spMk id="12" creationId="{CD1B8A7C-445E-E853-9B59-45CAD9BF6C1A}"/>
          </ac:spMkLst>
        </pc:spChg>
      </pc:sldChg>
      <pc:sldChg chg="addSp delSp modSp mod">
        <pc:chgData name="PEDRO RIESGO FERNANDEZ" userId="a7733abf-5b9a-4604-b1f6-2b8a758200a9" providerId="ADAL" clId="{6844A113-BD1E-4722-BF68-20F6C49D8266}" dt="2025-03-24T09:48:55.063" v="432" actId="14100"/>
        <pc:sldMkLst>
          <pc:docMk/>
          <pc:sldMk cId="1535782447" sldId="291"/>
        </pc:sldMkLst>
        <pc:spChg chg="mod">
          <ac:chgData name="PEDRO RIESGO FERNANDEZ" userId="a7733abf-5b9a-4604-b1f6-2b8a758200a9" providerId="ADAL" clId="{6844A113-BD1E-4722-BF68-20F6C49D8266}" dt="2025-03-24T09:44:04.660" v="413" actId="20577"/>
          <ac:spMkLst>
            <pc:docMk/>
            <pc:sldMk cId="1535782447" sldId="291"/>
            <ac:spMk id="4" creationId="{24DBE6F3-4C7C-AE41-1088-C65AE739BFDE}"/>
          </ac:spMkLst>
        </pc:spChg>
        <pc:spChg chg="del">
          <ac:chgData name="PEDRO RIESGO FERNANDEZ" userId="a7733abf-5b9a-4604-b1f6-2b8a758200a9" providerId="ADAL" clId="{6844A113-BD1E-4722-BF68-20F6C49D8266}" dt="2025-03-24T09:44:31.882" v="417" actId="478"/>
          <ac:spMkLst>
            <pc:docMk/>
            <pc:sldMk cId="1535782447" sldId="291"/>
            <ac:spMk id="11" creationId="{3E81F78A-A728-14C6-69E2-35F4950A60D0}"/>
          </ac:spMkLst>
        </pc:spChg>
        <pc:spChg chg="del">
          <ac:chgData name="PEDRO RIESGO FERNANDEZ" userId="a7733abf-5b9a-4604-b1f6-2b8a758200a9" providerId="ADAL" clId="{6844A113-BD1E-4722-BF68-20F6C49D8266}" dt="2025-03-24T09:44:31.882" v="417" actId="478"/>
          <ac:spMkLst>
            <pc:docMk/>
            <pc:sldMk cId="1535782447" sldId="291"/>
            <ac:spMk id="13" creationId="{FBF654CC-ED06-0EDC-BD1A-4F4FED8BB31A}"/>
          </ac:spMkLst>
        </pc:spChg>
        <pc:spChg chg="del">
          <ac:chgData name="PEDRO RIESGO FERNANDEZ" userId="a7733abf-5b9a-4604-b1f6-2b8a758200a9" providerId="ADAL" clId="{6844A113-BD1E-4722-BF68-20F6C49D8266}" dt="2025-03-24T09:44:31.882" v="417" actId="478"/>
          <ac:spMkLst>
            <pc:docMk/>
            <pc:sldMk cId="1535782447" sldId="291"/>
            <ac:spMk id="16" creationId="{0B2F3446-67D6-4EEF-BBF5-9779C6E056E1}"/>
          </ac:spMkLst>
        </pc:spChg>
        <pc:spChg chg="del">
          <ac:chgData name="PEDRO RIESGO FERNANDEZ" userId="a7733abf-5b9a-4604-b1f6-2b8a758200a9" providerId="ADAL" clId="{6844A113-BD1E-4722-BF68-20F6C49D8266}" dt="2025-03-24T09:44:31.882" v="417" actId="478"/>
          <ac:spMkLst>
            <pc:docMk/>
            <pc:sldMk cId="1535782447" sldId="291"/>
            <ac:spMk id="17" creationId="{FAE7B30C-8D03-D377-787E-07FDE98EEEF4}"/>
          </ac:spMkLst>
        </pc:spChg>
        <pc:spChg chg="del">
          <ac:chgData name="PEDRO RIESGO FERNANDEZ" userId="a7733abf-5b9a-4604-b1f6-2b8a758200a9" providerId="ADAL" clId="{6844A113-BD1E-4722-BF68-20F6C49D8266}" dt="2025-03-24T09:44:31.882" v="417" actId="478"/>
          <ac:spMkLst>
            <pc:docMk/>
            <pc:sldMk cId="1535782447" sldId="291"/>
            <ac:spMk id="18" creationId="{1F6A1AE2-597B-D78D-0E54-199D8908B414}"/>
          </ac:spMkLst>
        </pc:spChg>
        <pc:spChg chg="del">
          <ac:chgData name="PEDRO RIESGO FERNANDEZ" userId="a7733abf-5b9a-4604-b1f6-2b8a758200a9" providerId="ADAL" clId="{6844A113-BD1E-4722-BF68-20F6C49D8266}" dt="2025-03-24T09:44:31.882" v="417" actId="478"/>
          <ac:spMkLst>
            <pc:docMk/>
            <pc:sldMk cId="1535782447" sldId="291"/>
            <ac:spMk id="19" creationId="{D5EBCF73-9D6F-FF3C-D236-3AD5B461CA08}"/>
          </ac:spMkLst>
        </pc:spChg>
        <pc:spChg chg="del mod">
          <ac:chgData name="PEDRO RIESGO FERNANDEZ" userId="a7733abf-5b9a-4604-b1f6-2b8a758200a9" providerId="ADAL" clId="{6844A113-BD1E-4722-BF68-20F6C49D8266}" dt="2025-03-24T09:44:31.882" v="417" actId="478"/>
          <ac:spMkLst>
            <pc:docMk/>
            <pc:sldMk cId="1535782447" sldId="291"/>
            <ac:spMk id="23" creationId="{F8DE2F46-A1FB-71EE-D44F-97CFB8AE5F2D}"/>
          </ac:spMkLst>
        </pc:spChg>
        <pc:spChg chg="del">
          <ac:chgData name="PEDRO RIESGO FERNANDEZ" userId="a7733abf-5b9a-4604-b1f6-2b8a758200a9" providerId="ADAL" clId="{6844A113-BD1E-4722-BF68-20F6C49D8266}" dt="2025-03-24T09:44:31.882" v="417" actId="478"/>
          <ac:spMkLst>
            <pc:docMk/>
            <pc:sldMk cId="1535782447" sldId="291"/>
            <ac:spMk id="24" creationId="{8929F050-1C2F-1071-F44F-50134D61B57C}"/>
          </ac:spMkLst>
        </pc:spChg>
        <pc:picChg chg="del">
          <ac:chgData name="PEDRO RIESGO FERNANDEZ" userId="a7733abf-5b9a-4604-b1f6-2b8a758200a9" providerId="ADAL" clId="{6844A113-BD1E-4722-BF68-20F6C49D8266}" dt="2025-03-24T09:44:31.882" v="417" actId="478"/>
          <ac:picMkLst>
            <pc:docMk/>
            <pc:sldMk cId="1535782447" sldId="291"/>
            <ac:picMk id="5" creationId="{7C77DF9A-140B-FBDF-5FE7-7B2E99508A45}"/>
          </ac:picMkLst>
        </pc:picChg>
        <pc:picChg chg="add del mod">
          <ac:chgData name="PEDRO RIESGO FERNANDEZ" userId="a7733abf-5b9a-4604-b1f6-2b8a758200a9" providerId="ADAL" clId="{6844A113-BD1E-4722-BF68-20F6C49D8266}" dt="2025-03-24T09:45:52.776" v="423" actId="478"/>
          <ac:picMkLst>
            <pc:docMk/>
            <pc:sldMk cId="1535782447" sldId="291"/>
            <ac:picMk id="8" creationId="{3E65729B-F740-B896-906A-48A1F44BEF55}"/>
          </ac:picMkLst>
        </pc:picChg>
        <pc:picChg chg="del">
          <ac:chgData name="PEDRO RIESGO FERNANDEZ" userId="a7733abf-5b9a-4604-b1f6-2b8a758200a9" providerId="ADAL" clId="{6844A113-BD1E-4722-BF68-20F6C49D8266}" dt="2025-03-24T09:44:31.882" v="417" actId="478"/>
          <ac:picMkLst>
            <pc:docMk/>
            <pc:sldMk cId="1535782447" sldId="291"/>
            <ac:picMk id="22" creationId="{FAE0A855-F9C2-24FF-11A1-8A15C032F72C}"/>
          </ac:picMkLst>
        </pc:picChg>
        <pc:picChg chg="del">
          <ac:chgData name="PEDRO RIESGO FERNANDEZ" userId="a7733abf-5b9a-4604-b1f6-2b8a758200a9" providerId="ADAL" clId="{6844A113-BD1E-4722-BF68-20F6C49D8266}" dt="2025-03-24T09:44:07.162" v="414" actId="478"/>
          <ac:picMkLst>
            <pc:docMk/>
            <pc:sldMk cId="1535782447" sldId="291"/>
            <ac:picMk id="25" creationId="{62DFAC58-F757-669D-BF1C-56E824DA46ED}"/>
          </ac:picMkLst>
        </pc:picChg>
        <pc:picChg chg="del">
          <ac:chgData name="PEDRO RIESGO FERNANDEZ" userId="a7733abf-5b9a-4604-b1f6-2b8a758200a9" providerId="ADAL" clId="{6844A113-BD1E-4722-BF68-20F6C49D8266}" dt="2025-03-24T09:44:09.310" v="415" actId="478"/>
          <ac:picMkLst>
            <pc:docMk/>
            <pc:sldMk cId="1535782447" sldId="291"/>
            <ac:picMk id="26" creationId="{4CD20220-8963-6A2B-1859-0E01A61888CE}"/>
          </ac:picMkLst>
        </pc:picChg>
        <pc:picChg chg="add mod">
          <ac:chgData name="PEDRO RIESGO FERNANDEZ" userId="a7733abf-5b9a-4604-b1f6-2b8a758200a9" providerId="ADAL" clId="{6844A113-BD1E-4722-BF68-20F6C49D8266}" dt="2025-03-24T09:48:13.305" v="426" actId="1076"/>
          <ac:picMkLst>
            <pc:docMk/>
            <pc:sldMk cId="1535782447" sldId="291"/>
            <ac:picMk id="27" creationId="{5DC18BC1-703D-F4E4-C096-487708D690FB}"/>
          </ac:picMkLst>
        </pc:picChg>
        <pc:picChg chg="add mod">
          <ac:chgData name="PEDRO RIESGO FERNANDEZ" userId="a7733abf-5b9a-4604-b1f6-2b8a758200a9" providerId="ADAL" clId="{6844A113-BD1E-4722-BF68-20F6C49D8266}" dt="2025-03-24T09:48:55.063" v="432" actId="14100"/>
          <ac:picMkLst>
            <pc:docMk/>
            <pc:sldMk cId="1535782447" sldId="291"/>
            <ac:picMk id="29" creationId="{5AB6C037-36A4-E668-C976-E2D495042154}"/>
          </ac:picMkLst>
        </pc:picChg>
      </pc:sldChg>
      <pc:sldChg chg="del">
        <pc:chgData name="PEDRO RIESGO FERNANDEZ" userId="a7733abf-5b9a-4604-b1f6-2b8a758200a9" providerId="ADAL" clId="{6844A113-BD1E-4722-BF68-20F6C49D8266}" dt="2025-03-24T09:41:26.209" v="332" actId="47"/>
        <pc:sldMkLst>
          <pc:docMk/>
          <pc:sldMk cId="2739234547" sldId="291"/>
        </pc:sldMkLst>
      </pc:sldChg>
      <pc:sldChg chg="addSp delSp modSp mod">
        <pc:chgData name="PEDRO RIESGO FERNANDEZ" userId="a7733abf-5b9a-4604-b1f6-2b8a758200a9" providerId="ADAL" clId="{6844A113-BD1E-4722-BF68-20F6C49D8266}" dt="2025-03-24T09:53:12.819" v="453" actId="1076"/>
        <pc:sldMkLst>
          <pc:docMk/>
          <pc:sldMk cId="3223741387" sldId="292"/>
        </pc:sldMkLst>
        <pc:spChg chg="del">
          <ac:chgData name="PEDRO RIESGO FERNANDEZ" userId="a7733abf-5b9a-4604-b1f6-2b8a758200a9" providerId="ADAL" clId="{6844A113-BD1E-4722-BF68-20F6C49D8266}" dt="2025-03-24T09:51:48.916" v="442" actId="478"/>
          <ac:spMkLst>
            <pc:docMk/>
            <pc:sldMk cId="3223741387" sldId="292"/>
            <ac:spMk id="4" creationId="{91CEFADC-A92A-8CDE-BDB9-BA07AD9DFB5C}"/>
          </ac:spMkLst>
        </pc:spChg>
        <pc:picChg chg="add mod">
          <ac:chgData name="PEDRO RIESGO FERNANDEZ" userId="a7733abf-5b9a-4604-b1f6-2b8a758200a9" providerId="ADAL" clId="{6844A113-BD1E-4722-BF68-20F6C49D8266}" dt="2025-03-24T09:53:12.819" v="453" actId="1076"/>
          <ac:picMkLst>
            <pc:docMk/>
            <pc:sldMk cId="3223741387" sldId="292"/>
            <ac:picMk id="7" creationId="{0F574769-BD51-3B8D-4B1A-536F78D2399D}"/>
          </ac:picMkLst>
        </pc:picChg>
        <pc:picChg chg="del">
          <ac:chgData name="PEDRO RIESGO FERNANDEZ" userId="a7733abf-5b9a-4604-b1f6-2b8a758200a9" providerId="ADAL" clId="{6844A113-BD1E-4722-BF68-20F6C49D8266}" dt="2025-03-24T09:51:24.783" v="433" actId="478"/>
          <ac:picMkLst>
            <pc:docMk/>
            <pc:sldMk cId="3223741387" sldId="292"/>
            <ac:picMk id="27" creationId="{0648D202-2CA0-340E-EB72-9195DF452571}"/>
          </ac:picMkLst>
        </pc:picChg>
        <pc:picChg chg="del">
          <ac:chgData name="PEDRO RIESGO FERNANDEZ" userId="a7733abf-5b9a-4604-b1f6-2b8a758200a9" providerId="ADAL" clId="{6844A113-BD1E-4722-BF68-20F6C49D8266}" dt="2025-03-24T09:51:45.005" v="441" actId="478"/>
          <ac:picMkLst>
            <pc:docMk/>
            <pc:sldMk cId="3223741387" sldId="292"/>
            <ac:picMk id="29" creationId="{60847F0A-3E17-AEA7-ADFE-F8BB13A47B0D}"/>
          </ac:picMkLst>
        </pc:picChg>
        <pc:picChg chg="add mod">
          <ac:chgData name="PEDRO RIESGO FERNANDEZ" userId="a7733abf-5b9a-4604-b1f6-2b8a758200a9" providerId="ADAL" clId="{6844A113-BD1E-4722-BF68-20F6C49D8266}" dt="2025-03-24T09:51:43.643" v="440" actId="1076"/>
          <ac:picMkLst>
            <pc:docMk/>
            <pc:sldMk cId="3223741387" sldId="292"/>
            <ac:picMk id="1026" creationId="{85BCD13F-8B5E-B853-B64F-71DEF3EF49B8}"/>
          </ac:picMkLst>
        </pc:picChg>
        <pc:picChg chg="add del mod">
          <ac:chgData name="PEDRO RIESGO FERNANDEZ" userId="a7733abf-5b9a-4604-b1f6-2b8a758200a9" providerId="ADAL" clId="{6844A113-BD1E-4722-BF68-20F6C49D8266}" dt="2025-03-24T09:52:26.610" v="449" actId="478"/>
          <ac:picMkLst>
            <pc:docMk/>
            <pc:sldMk cId="3223741387" sldId="292"/>
            <ac:picMk id="1028" creationId="{44C727C0-D349-63BA-D65D-A991F82557BD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259A68-834B-439B-97F5-085650A2759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A54B23-0C03-4F26-B559-03D9C480DB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Partial decommissioning means the decommissioning of a designated part of the mining site, redundant for technical or technological reasons, and leaving facilities that can be used </a:t>
          </a:r>
          <a:r>
            <a:rPr lang="pl-PL" dirty="0"/>
            <a:t>for other purposes </a:t>
          </a:r>
          <a:r>
            <a:rPr lang="en-US" dirty="0"/>
            <a:t>after the end of the mining site's operations.</a:t>
          </a:r>
        </a:p>
      </dgm:t>
    </dgm:pt>
    <dgm:pt modelId="{96735ED8-5DED-4B24-B65E-C33770E7202D}" type="parTrans" cxnId="{DC1D3F0F-00BE-4E30-BD1E-1B9BBC4E59B5}">
      <dgm:prSet/>
      <dgm:spPr/>
      <dgm:t>
        <a:bodyPr/>
        <a:lstStyle/>
        <a:p>
          <a:endParaRPr lang="en-US"/>
        </a:p>
      </dgm:t>
    </dgm:pt>
    <dgm:pt modelId="{00452482-90FB-49FC-A70A-EFBB91CE9E0D}" type="sibTrans" cxnId="{DC1D3F0F-00BE-4E30-BD1E-1B9BBC4E59B5}">
      <dgm:prSet/>
      <dgm:spPr/>
      <dgm:t>
        <a:bodyPr/>
        <a:lstStyle/>
        <a:p>
          <a:endParaRPr lang="en-US"/>
        </a:p>
      </dgm:t>
    </dgm:pt>
    <dgm:pt modelId="{8FB5B138-E5F1-4AEB-B178-9D19BCDD34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main objective is a fair and socially responsible transformation of </a:t>
          </a:r>
          <a:r>
            <a:rPr lang="pl-PL" dirty="0"/>
            <a:t>the company </a:t>
          </a:r>
          <a:r>
            <a:rPr lang="en-US" dirty="0"/>
            <a:t>towards the production and storage of renewable energy from locally available resources using mine infrastructure. </a:t>
          </a:r>
        </a:p>
      </dgm:t>
    </dgm:pt>
    <dgm:pt modelId="{D8F7D903-8D72-43DD-8F16-8C1C71746FB3}" type="parTrans" cxnId="{3B542CEF-FEBE-4951-8F16-E5F73CC42B72}">
      <dgm:prSet/>
      <dgm:spPr/>
      <dgm:t>
        <a:bodyPr/>
        <a:lstStyle/>
        <a:p>
          <a:endParaRPr lang="en-US"/>
        </a:p>
      </dgm:t>
    </dgm:pt>
    <dgm:pt modelId="{6B812228-E111-4DEC-B18E-80CCC083DFC8}" type="sibTrans" cxnId="{3B542CEF-FEBE-4951-8F16-E5F73CC42B72}">
      <dgm:prSet/>
      <dgm:spPr/>
      <dgm:t>
        <a:bodyPr/>
        <a:lstStyle/>
        <a:p>
          <a:endParaRPr lang="en-US"/>
        </a:p>
      </dgm:t>
    </dgm:pt>
    <dgm:pt modelId="{879A502A-61E7-4043-B20A-CC37855DA945}" type="pres">
      <dgm:prSet presAssocID="{84259A68-834B-439B-97F5-085650A27596}" presName="root" presStyleCnt="0">
        <dgm:presLayoutVars>
          <dgm:dir/>
          <dgm:resizeHandles val="exact"/>
        </dgm:presLayoutVars>
      </dgm:prSet>
      <dgm:spPr/>
    </dgm:pt>
    <dgm:pt modelId="{BF68457A-6728-4DCA-B73D-5019E7C12E17}" type="pres">
      <dgm:prSet presAssocID="{23A54B23-0C03-4F26-B559-03D9C480DB12}" presName="compNode" presStyleCnt="0"/>
      <dgm:spPr/>
    </dgm:pt>
    <dgm:pt modelId="{3FA083EA-E1C7-42AB-B3E2-CBC4B0BD9AA0}" type="pres">
      <dgm:prSet presAssocID="{23A54B23-0C03-4F26-B559-03D9C480DB12}" presName="bgRect" presStyleLbl="bgShp" presStyleIdx="0" presStyleCnt="2"/>
      <dgm:spPr/>
    </dgm:pt>
    <dgm:pt modelId="{B8715335-2E90-4CBD-9C33-DCD1C739AF21}" type="pres">
      <dgm:prSet presAssocID="{23A54B23-0C03-4F26-B559-03D9C480DB1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DC2B2B8B-3D6E-42F2-AF1B-65E88A799CF5}" type="pres">
      <dgm:prSet presAssocID="{23A54B23-0C03-4F26-B559-03D9C480DB12}" presName="spaceRect" presStyleCnt="0"/>
      <dgm:spPr/>
    </dgm:pt>
    <dgm:pt modelId="{5487B443-DED8-4B03-827B-49251B17197E}" type="pres">
      <dgm:prSet presAssocID="{23A54B23-0C03-4F26-B559-03D9C480DB12}" presName="parTx" presStyleLbl="revTx" presStyleIdx="0" presStyleCnt="2" custLinFactNeighborY="-6835">
        <dgm:presLayoutVars>
          <dgm:chMax val="0"/>
          <dgm:chPref val="0"/>
        </dgm:presLayoutVars>
      </dgm:prSet>
      <dgm:spPr/>
    </dgm:pt>
    <dgm:pt modelId="{F29918F1-A86E-4D22-8D91-5190BC4EBA3E}" type="pres">
      <dgm:prSet presAssocID="{00452482-90FB-49FC-A70A-EFBB91CE9E0D}" presName="sibTrans" presStyleCnt="0"/>
      <dgm:spPr/>
    </dgm:pt>
    <dgm:pt modelId="{910897BE-5388-4817-BFA1-549DC000541D}" type="pres">
      <dgm:prSet presAssocID="{8FB5B138-E5F1-4AEB-B178-9D19BCDD3406}" presName="compNode" presStyleCnt="0"/>
      <dgm:spPr/>
    </dgm:pt>
    <dgm:pt modelId="{AA1FD2CE-E739-405B-A739-B326CCA52CB6}" type="pres">
      <dgm:prSet presAssocID="{8FB5B138-E5F1-4AEB-B178-9D19BCDD3406}" presName="bgRect" presStyleLbl="bgShp" presStyleIdx="1" presStyleCnt="2"/>
      <dgm:spPr/>
    </dgm:pt>
    <dgm:pt modelId="{C54715A8-DB53-4A8A-A386-9D32934CAB27}" type="pres">
      <dgm:prSet presAssocID="{8FB5B138-E5F1-4AEB-B178-9D19BCDD340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lino"/>
        </a:ext>
      </dgm:extLst>
    </dgm:pt>
    <dgm:pt modelId="{7E9A4F19-6C9D-40DE-AABC-58BD23CAB351}" type="pres">
      <dgm:prSet presAssocID="{8FB5B138-E5F1-4AEB-B178-9D19BCDD3406}" presName="spaceRect" presStyleCnt="0"/>
      <dgm:spPr/>
    </dgm:pt>
    <dgm:pt modelId="{596F4244-2F8A-4F47-90D2-3308EEF0FE37}" type="pres">
      <dgm:prSet presAssocID="{8FB5B138-E5F1-4AEB-B178-9D19BCDD3406}" presName="parTx" presStyleLbl="revTx" presStyleIdx="1" presStyleCnt="2" custLinFactNeighborY="-6650">
        <dgm:presLayoutVars>
          <dgm:chMax val="0"/>
          <dgm:chPref val="0"/>
        </dgm:presLayoutVars>
      </dgm:prSet>
      <dgm:spPr/>
    </dgm:pt>
  </dgm:ptLst>
  <dgm:cxnLst>
    <dgm:cxn modelId="{DC1D3F0F-00BE-4E30-BD1E-1B9BBC4E59B5}" srcId="{84259A68-834B-439B-97F5-085650A27596}" destId="{23A54B23-0C03-4F26-B559-03D9C480DB12}" srcOrd="0" destOrd="0" parTransId="{96735ED8-5DED-4B24-B65E-C33770E7202D}" sibTransId="{00452482-90FB-49FC-A70A-EFBB91CE9E0D}"/>
    <dgm:cxn modelId="{E65D7A15-D6CE-4029-A11C-5C0EDA04855C}" type="presOf" srcId="{23A54B23-0C03-4F26-B559-03D9C480DB12}" destId="{5487B443-DED8-4B03-827B-49251B17197E}" srcOrd="0" destOrd="0" presId="urn:microsoft.com/office/officeart/2018/2/layout/IconVerticalSolidList"/>
    <dgm:cxn modelId="{DBB3FC75-C33A-454F-A8AD-30D218E1AAED}" type="presOf" srcId="{8FB5B138-E5F1-4AEB-B178-9D19BCDD3406}" destId="{596F4244-2F8A-4F47-90D2-3308EEF0FE37}" srcOrd="0" destOrd="0" presId="urn:microsoft.com/office/officeart/2018/2/layout/IconVerticalSolidList"/>
    <dgm:cxn modelId="{B82560BC-3F15-4B6C-8418-5FEFF698FF44}" type="presOf" srcId="{84259A68-834B-439B-97F5-085650A27596}" destId="{879A502A-61E7-4043-B20A-CC37855DA945}" srcOrd="0" destOrd="0" presId="urn:microsoft.com/office/officeart/2018/2/layout/IconVerticalSolidList"/>
    <dgm:cxn modelId="{3B542CEF-FEBE-4951-8F16-E5F73CC42B72}" srcId="{84259A68-834B-439B-97F5-085650A27596}" destId="{8FB5B138-E5F1-4AEB-B178-9D19BCDD3406}" srcOrd="1" destOrd="0" parTransId="{D8F7D903-8D72-43DD-8F16-8C1C71746FB3}" sibTransId="{6B812228-E111-4DEC-B18E-80CCC083DFC8}"/>
    <dgm:cxn modelId="{96AA3DC3-88F5-46D2-8F44-5CA5B66AC6F8}" type="presParOf" srcId="{879A502A-61E7-4043-B20A-CC37855DA945}" destId="{BF68457A-6728-4DCA-B73D-5019E7C12E17}" srcOrd="0" destOrd="0" presId="urn:microsoft.com/office/officeart/2018/2/layout/IconVerticalSolidList"/>
    <dgm:cxn modelId="{7656E167-5B84-4AE3-82E7-EAE8E4F678D0}" type="presParOf" srcId="{BF68457A-6728-4DCA-B73D-5019E7C12E17}" destId="{3FA083EA-E1C7-42AB-B3E2-CBC4B0BD9AA0}" srcOrd="0" destOrd="0" presId="urn:microsoft.com/office/officeart/2018/2/layout/IconVerticalSolidList"/>
    <dgm:cxn modelId="{12794EF6-8F5C-4863-8798-D28579C7BF6C}" type="presParOf" srcId="{BF68457A-6728-4DCA-B73D-5019E7C12E17}" destId="{B8715335-2E90-4CBD-9C33-DCD1C739AF21}" srcOrd="1" destOrd="0" presId="urn:microsoft.com/office/officeart/2018/2/layout/IconVerticalSolidList"/>
    <dgm:cxn modelId="{332A6060-4C36-415A-A857-4C5BAD7F6BE5}" type="presParOf" srcId="{BF68457A-6728-4DCA-B73D-5019E7C12E17}" destId="{DC2B2B8B-3D6E-42F2-AF1B-65E88A799CF5}" srcOrd="2" destOrd="0" presId="urn:microsoft.com/office/officeart/2018/2/layout/IconVerticalSolidList"/>
    <dgm:cxn modelId="{5D2C1131-DE23-4D03-AAF6-A5F2211F922D}" type="presParOf" srcId="{BF68457A-6728-4DCA-B73D-5019E7C12E17}" destId="{5487B443-DED8-4B03-827B-49251B17197E}" srcOrd="3" destOrd="0" presId="urn:microsoft.com/office/officeart/2018/2/layout/IconVerticalSolidList"/>
    <dgm:cxn modelId="{CF6FD196-62A7-42F3-B74E-BD0D29BE4953}" type="presParOf" srcId="{879A502A-61E7-4043-B20A-CC37855DA945}" destId="{F29918F1-A86E-4D22-8D91-5190BC4EBA3E}" srcOrd="1" destOrd="0" presId="urn:microsoft.com/office/officeart/2018/2/layout/IconVerticalSolidList"/>
    <dgm:cxn modelId="{F0CED1D8-25D8-42B4-8D81-FE8F38EA1776}" type="presParOf" srcId="{879A502A-61E7-4043-B20A-CC37855DA945}" destId="{910897BE-5388-4817-BFA1-549DC000541D}" srcOrd="2" destOrd="0" presId="urn:microsoft.com/office/officeart/2018/2/layout/IconVerticalSolidList"/>
    <dgm:cxn modelId="{A6BDAF79-008B-4A2D-B0E2-8F56BCEDAA21}" type="presParOf" srcId="{910897BE-5388-4817-BFA1-549DC000541D}" destId="{AA1FD2CE-E739-405B-A739-B326CCA52CB6}" srcOrd="0" destOrd="0" presId="urn:microsoft.com/office/officeart/2018/2/layout/IconVerticalSolidList"/>
    <dgm:cxn modelId="{B1BC09A4-A809-45F9-8449-41E67293D24E}" type="presParOf" srcId="{910897BE-5388-4817-BFA1-549DC000541D}" destId="{C54715A8-DB53-4A8A-A386-9D32934CAB27}" srcOrd="1" destOrd="0" presId="urn:microsoft.com/office/officeart/2018/2/layout/IconVerticalSolidList"/>
    <dgm:cxn modelId="{81A39973-0752-42DF-852F-6784500BC28F}" type="presParOf" srcId="{910897BE-5388-4817-BFA1-549DC000541D}" destId="{7E9A4F19-6C9D-40DE-AABC-58BD23CAB351}" srcOrd="2" destOrd="0" presId="urn:microsoft.com/office/officeart/2018/2/layout/IconVerticalSolidList"/>
    <dgm:cxn modelId="{AC08DEE3-3D9A-40A3-8030-5DB94AFC71BD}" type="presParOf" srcId="{910897BE-5388-4817-BFA1-549DC000541D}" destId="{596F4244-2F8A-4F47-90D2-3308EEF0FE3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083EA-E1C7-42AB-B3E2-CBC4B0BD9AA0}">
      <dsp:nvSpPr>
        <dsp:cNvPr id="0" name=""/>
        <dsp:cNvSpPr/>
      </dsp:nvSpPr>
      <dsp:spPr>
        <a:xfrm>
          <a:off x="0" y="162892"/>
          <a:ext cx="5343719" cy="1445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15335-2E90-4CBD-9C33-DCD1C739AF21}">
      <dsp:nvSpPr>
        <dsp:cNvPr id="0" name=""/>
        <dsp:cNvSpPr/>
      </dsp:nvSpPr>
      <dsp:spPr>
        <a:xfrm>
          <a:off x="437291" y="488150"/>
          <a:ext cx="795075" cy="7950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7B443-DED8-4B03-827B-49251B17197E}">
      <dsp:nvSpPr>
        <dsp:cNvPr id="0" name=""/>
        <dsp:cNvSpPr/>
      </dsp:nvSpPr>
      <dsp:spPr>
        <a:xfrm>
          <a:off x="1669658" y="48647"/>
          <a:ext cx="3548931" cy="1671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897" tIns="176897" rIns="176897" bIns="17689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Partial decommissioning means the decommissioning of a designated part of the mining site, redundant for technical or technological reasons, and leaving facilities that can be used </a:t>
          </a:r>
          <a:r>
            <a:rPr lang="pl-PL" sz="1400" kern="1200" dirty="0"/>
            <a:t>for other purposes </a:t>
          </a:r>
          <a:r>
            <a:rPr lang="en-US" sz="1400" kern="1200" dirty="0"/>
            <a:t>after the end of the mining site's operations.</a:t>
          </a:r>
        </a:p>
      </dsp:txBody>
      <dsp:txXfrm>
        <a:off x="1669658" y="48647"/>
        <a:ext cx="3548931" cy="1671464"/>
      </dsp:txXfrm>
    </dsp:sp>
    <dsp:sp modelId="{AA1FD2CE-E739-405B-A739-B326CCA52CB6}">
      <dsp:nvSpPr>
        <dsp:cNvPr id="0" name=""/>
        <dsp:cNvSpPr/>
      </dsp:nvSpPr>
      <dsp:spPr>
        <a:xfrm>
          <a:off x="0" y="2131506"/>
          <a:ext cx="5343719" cy="1445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715A8-DB53-4A8A-A386-9D32934CAB27}">
      <dsp:nvSpPr>
        <dsp:cNvPr id="0" name=""/>
        <dsp:cNvSpPr/>
      </dsp:nvSpPr>
      <dsp:spPr>
        <a:xfrm>
          <a:off x="437291" y="2456764"/>
          <a:ext cx="795075" cy="7950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F4244-2F8A-4F47-90D2-3308EEF0FE37}">
      <dsp:nvSpPr>
        <dsp:cNvPr id="0" name=""/>
        <dsp:cNvSpPr/>
      </dsp:nvSpPr>
      <dsp:spPr>
        <a:xfrm>
          <a:off x="1669658" y="2020354"/>
          <a:ext cx="3548931" cy="1671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897" tIns="176897" rIns="176897" bIns="17689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main objective is a fair and socially responsible transformation of </a:t>
          </a:r>
          <a:r>
            <a:rPr lang="pl-PL" sz="1400" kern="1200" dirty="0"/>
            <a:t>the company </a:t>
          </a:r>
          <a:r>
            <a:rPr lang="en-US" sz="1400" kern="1200" dirty="0"/>
            <a:t>towards the production and storage of renewable energy from locally available resources using mine infrastructure. </a:t>
          </a:r>
        </a:p>
      </dsp:txBody>
      <dsp:txXfrm>
        <a:off x="1669658" y="2020354"/>
        <a:ext cx="3548931" cy="1671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626FF-C177-485B-9D13-B8095D9A63B9}" type="datetimeFigureOut">
              <a:rPr lang="fr-CH" smtClean="0"/>
              <a:t>24.03.2025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74A81-5502-43E4-A82C-C04941F0267C}" type="slidenum">
              <a:rPr lang="fr-CH" smtClean="0"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96646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1CEA6-F1CA-18C2-F332-BCC0B8061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600A30-C6B7-3842-189A-57A9FC25F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239B5C-A196-46D8-DE69-E8ECC7921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64621-3099-4FA3-C4E5-B3BD1E4E34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D2A2F-F7DE-43CC-9745-37D960BA22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672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DED71-FF2C-F398-4CFE-1D51DFC1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6B2372-C98D-DDD7-C9C7-BA25CE1CB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42016-8A2E-7F30-0671-844E49C60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07A2D-98A2-7546-863C-C31CBB84F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D2A2F-F7DE-43CC-9745-37D960BA22B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855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18ACF-0B0A-A6CD-1CDB-A7673E41A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E32BF6-AE46-D7AF-C3B3-33F601066A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2BE9B8-8C21-4BD8-6F55-9269BC42A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CD762-D66F-1FA3-381D-4C089E292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D2A2F-F7DE-43CC-9745-37D960BA22B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192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4BDFF-01D1-493B-F8DB-83C154589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A93502-D06D-72D1-84D4-293A4ED68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BCC281-7DCF-73A4-AEF7-BA3FF9E14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5E2A3-4A1E-8C1A-29B2-E019E17BD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D2A2F-F7DE-43CC-9745-37D960BA22B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778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B6D6F-7A6B-13C7-243D-BD18663D8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BB5AA5-C579-D575-5DDB-C68D3F5E5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CF5212-D1E1-A512-5CB6-455F64B23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1517-839A-DBEB-DD39-E33FB21092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D2A2F-F7DE-43CC-9745-37D960BA22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52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B44EB-5CF5-C16E-5D8F-06D6EE01F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E026E7-F0E0-A60F-0A08-6E6D57111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EBD29C-4734-8FFE-AAC0-0EB0C0E74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E7E1E-D012-B7BB-3554-E8DE9B092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D2A2F-F7DE-43CC-9745-37D960BA22B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18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7F6AA-CCF0-4EDF-9AE2-B4C4D3809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3FB139-C71F-809F-5D64-41F8858651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896E0A-C02E-17C8-F1A3-380710759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8BAF0-D118-7929-F104-7C5C0E42C8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D2A2F-F7DE-43CC-9745-37D960BA22B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16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D4490-CCCB-5A13-1969-F0348B1AC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C87A0A-7DE0-CF67-D07C-0B04251241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BEE71-1725-0D3B-94F6-A59059462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7A570-42BD-99F1-8977-D99E31428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D2A2F-F7DE-43CC-9745-37D960BA22B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810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045F8-D9FC-A626-934A-4DBC8F075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C319D7-FBDC-9466-CB01-03F053F572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C8F9D0-29F5-5AF7-E7A5-472DFFA1E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9EFBA-4A92-8A7D-9AE2-5969684E8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D2A2F-F7DE-43CC-9745-37D960BA22B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315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B72E1-501C-90F3-862F-A9C93D964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55F0AB-B259-D9C3-1677-66528C26F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22E03A-252C-AEFA-CC3D-5EE4961BD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3AB1C-C92C-8C29-7E50-3C0203F37A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D2A2F-F7DE-43CC-9745-37D960BA22B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1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C6028-5856-AE3C-1B8C-82FA07FA4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FC598E-736A-CC39-89C9-3B4B7B1C6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2EA1C2-5E78-97AE-D473-46B755EA3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34D3A-B928-2550-9A05-15B63BEDB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D2A2F-F7DE-43CC-9745-37D960BA22B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646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73783-005A-4583-B283-C31762AB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2FBA-7A6B-4520-AD93-613A5A68CAD6}" type="datetime1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A077B-6445-4656-BB61-638E6E26A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822E1-8242-4B1E-B2F7-3DF85914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F315C-77BC-49F6-86CA-06F2BE8CA9F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64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73783-005A-4583-B283-C31762AB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105D5000-DC31-4129-B81A-C1C9E9F0B764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A077B-6445-4656-BB61-638E6E26A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822E1-8242-4B1E-B2F7-3DF85914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BA8F315C-77BC-49F6-86CA-06F2BE8CA9F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AFB3-03E6-07B2-5426-1A2CB9DA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5213A-F4D3-F6B0-4D94-7DEBBB195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8662A-9992-4BC5-1530-F99B68967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8AF2-5F67-4035-AB62-4926126AEC38}" type="datetimeFigureOut">
              <a:rPr lang="fr-CH" smtClean="0"/>
              <a:t>24.03.2025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E0AD6-1E29-2CE7-D30C-7C0EB6E08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39879-7AE6-8E07-14CD-89441BACF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D8C3-2615-4BB5-A07C-AEE9E5C65935}" type="slidenum">
              <a:rPr lang="fr-CH" smtClean="0"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027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67486E-ABB4-4586-84E5-DB98B4FE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8945A-D010-429F-918C-DD75A14D0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02D49-AA57-4AEE-BC17-2BB32DAF8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E7465-BF03-42D5-BF82-5EFC95A86729}" type="datetime1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59B97-9596-4BC1-BD60-C8A809078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79608-17F4-4C01-B4F4-6EE5B3CE0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F315C-77BC-49F6-86CA-06F2BE8CA9F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0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67486E-ABB4-4586-84E5-DB98B4FE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8945A-D010-429F-918C-DD75A14D0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02D49-AA57-4AEE-BC17-2BB32DAF8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105D5000-DC31-4129-B81A-C1C9E9F0B764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59B97-9596-4BC1-BD60-C8A809078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79608-17F4-4C01-B4F4-6EE5B3CE0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BA8F315C-77BC-49F6-86CA-06F2BE8CA9F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0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21" Type="http://schemas.openxmlformats.org/officeDocument/2006/relationships/image" Target="../media/image35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20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4">
            <a:extLst>
              <a:ext uri="{FF2B5EF4-FFF2-40B4-BE49-F238E27FC236}">
                <a16:creationId xmlns:a16="http://schemas.microsoft.com/office/drawing/2014/main" id="{205C3A40-7D8A-45AB-A062-A9C6E2E5BE01}"/>
              </a:ext>
            </a:extLst>
          </p:cNvPr>
          <p:cNvSpPr txBox="1">
            <a:spLocks/>
          </p:cNvSpPr>
          <p:nvPr/>
        </p:nvSpPr>
        <p:spPr>
          <a:xfrm>
            <a:off x="6355522" y="4451570"/>
            <a:ext cx="5836477" cy="182015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pl-PL" sz="2400" b="1" i="1" spc="50" dirty="0">
                <a:latin typeface="Arial"/>
                <a:cs typeface="Arial"/>
              </a:rPr>
              <a:t>Alicja Krzemień</a:t>
            </a:r>
            <a:endParaRPr lang="pl-PL" sz="2400" b="1" i="1" spc="5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pl-PL" sz="2400" b="1" i="1" spc="50" dirty="0">
                <a:solidFill>
                  <a:srgbClr val="000000"/>
                </a:solidFill>
                <a:latin typeface="Arial"/>
                <a:cs typeface="Arial"/>
              </a:rPr>
              <a:t>Central </a:t>
            </a:r>
            <a:r>
              <a:rPr lang="pl-PL" sz="2400" b="1" i="1" spc="50" dirty="0" err="1">
                <a:solidFill>
                  <a:srgbClr val="000000"/>
                </a:solidFill>
                <a:latin typeface="Arial"/>
                <a:cs typeface="Arial"/>
              </a:rPr>
              <a:t>Mining</a:t>
            </a:r>
            <a:r>
              <a:rPr lang="pl-PL" sz="2400" b="1" i="1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pl-PL" sz="2400" b="1" i="1" spc="50" dirty="0" err="1">
                <a:solidFill>
                  <a:srgbClr val="000000"/>
                </a:solidFill>
                <a:latin typeface="Arial"/>
                <a:cs typeface="Arial"/>
              </a:rPr>
              <a:t>Institute</a:t>
            </a:r>
            <a:r>
              <a:rPr lang="pl-PL" sz="2400" b="1" i="1" spc="50" dirty="0">
                <a:solidFill>
                  <a:srgbClr val="000000"/>
                </a:solidFill>
                <a:latin typeface="Arial"/>
                <a:cs typeface="Arial"/>
              </a:rPr>
              <a:t> - NRI</a:t>
            </a:r>
            <a:endParaRPr lang="en-US" sz="2400" b="1" i="1" spc="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A22508-173C-A266-217F-47831C33402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9054" y="5487159"/>
            <a:ext cx="5945165" cy="97630"/>
            <a:chOff x="-19054" y="5487159"/>
            <a:chExt cx="5945165" cy="9763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11838D-88CA-400C-87BE-129835ECE8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V="1">
              <a:off x="-19054" y="5487159"/>
              <a:ext cx="5945165" cy="9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FC700D7-AFE7-4F58-A589-BB166478BF5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 flipV="1">
              <a:off x="-19054" y="5507715"/>
              <a:ext cx="5945165" cy="53874"/>
              <a:chOff x="-10048" y="1395274"/>
              <a:chExt cx="9611247" cy="14234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D5E36C3-0882-4DC7-B240-FDE926E3753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10048" y="1402000"/>
                <a:ext cx="517013" cy="135618"/>
              </a:xfrm>
              <a:prstGeom prst="rect">
                <a:avLst/>
              </a:prstGeom>
              <a:solidFill>
                <a:srgbClr val="1449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91C2F2B-2787-42AE-B44B-CC30BBD5E1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99026" y="1399408"/>
                <a:ext cx="489986" cy="135618"/>
              </a:xfrm>
              <a:prstGeom prst="rect">
                <a:avLst/>
              </a:prstGeom>
              <a:solidFill>
                <a:srgbClr val="E822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562A003-0CC0-44A4-8999-E7624A39BFC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66753" y="1397808"/>
                <a:ext cx="489986" cy="135618"/>
              </a:xfrm>
              <a:prstGeom prst="rect">
                <a:avLst/>
              </a:prstGeom>
              <a:solidFill>
                <a:srgbClr val="E4B5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CD5A7A3-7517-45FB-950E-C62393FA3C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744316" y="1397808"/>
                <a:ext cx="489986" cy="135618"/>
              </a:xfrm>
              <a:prstGeom prst="rect">
                <a:avLst/>
              </a:prstGeom>
              <a:solidFill>
                <a:srgbClr val="4BA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306CB71-0937-457C-81FF-F7EB6639D0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20550" y="1396592"/>
                <a:ext cx="489986" cy="135618"/>
              </a:xfrm>
              <a:prstGeom prst="rect">
                <a:avLst/>
              </a:prstGeom>
              <a:solidFill>
                <a:srgbClr val="C520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D2B9A64-6AC9-4FD0-B397-6C1A9A6BE5B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94090" y="1397808"/>
                <a:ext cx="489986" cy="135618"/>
              </a:xfrm>
              <a:prstGeom prst="rect">
                <a:avLst/>
              </a:prstGeom>
              <a:solidFill>
                <a:srgbClr val="EF40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941A25D-45A3-449E-BB25-5D5B1A9FED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67187" y="1397808"/>
                <a:ext cx="489986" cy="135618"/>
              </a:xfrm>
              <a:prstGeom prst="rect">
                <a:avLst/>
              </a:prstGeom>
              <a:solidFill>
                <a:srgbClr val="27B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DC3E0C4-145E-4E55-8733-D66BFF99EBC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034914" y="1397808"/>
                <a:ext cx="489986" cy="135618"/>
              </a:xfrm>
              <a:prstGeom prst="rect">
                <a:avLst/>
              </a:prstGeom>
              <a:solidFill>
                <a:srgbClr val="FAC2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CECC60A-FD83-4971-984F-D790EF04FDA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605679" y="1397808"/>
                <a:ext cx="489986" cy="135618"/>
              </a:xfrm>
              <a:prstGeom prst="rect">
                <a:avLst/>
              </a:prstGeom>
              <a:solidFill>
                <a:srgbClr val="A21C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DADCEA3-2019-4544-9F0A-086B9934D25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170368" y="1396409"/>
                <a:ext cx="489986" cy="135618"/>
              </a:xfrm>
              <a:prstGeom prst="rect">
                <a:avLst/>
              </a:prstGeom>
              <a:solidFill>
                <a:srgbClr val="F26B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85BDC82-3D64-4894-8636-7F9CCA26906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35057" y="1397808"/>
                <a:ext cx="489986" cy="135618"/>
              </a:xfrm>
              <a:prstGeom prst="rect">
                <a:avLst/>
              </a:prstGeom>
              <a:solidFill>
                <a:srgbClr val="DC17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7FC8F42-8004-4E69-B7EA-F94C359D9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99746" y="1397808"/>
                <a:ext cx="489986" cy="135618"/>
              </a:xfrm>
              <a:prstGeom prst="rect">
                <a:avLst/>
              </a:prstGeom>
              <a:solidFill>
                <a:srgbClr val="F99F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511D493-E391-433A-84EB-EEA1FB2CD8F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859519" y="1398202"/>
                <a:ext cx="489986" cy="135618"/>
              </a:xfrm>
              <a:prstGeom prst="rect">
                <a:avLst/>
              </a:prstGeom>
              <a:solidFill>
                <a:srgbClr val="C698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D9C8F89-BD29-422B-B7D0-B92FDE33695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419292" y="1397808"/>
                <a:ext cx="489986" cy="135618"/>
              </a:xfrm>
              <a:prstGeom prst="rect">
                <a:avLst/>
              </a:prstGeom>
              <a:solidFill>
                <a:srgbClr val="408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B739DF3-F10C-4FB2-940A-2E38C8BE923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971818" y="1395274"/>
                <a:ext cx="489986" cy="135618"/>
              </a:xfrm>
              <a:prstGeom prst="rect">
                <a:avLst/>
              </a:prstGeom>
              <a:solidFill>
                <a:srgbClr val="1F95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56CAE80-7E74-40E3-9457-82A9CC4089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31591" y="1395274"/>
                <a:ext cx="489986" cy="135618"/>
              </a:xfrm>
              <a:prstGeom prst="rect">
                <a:avLst/>
              </a:prstGeom>
              <a:solidFill>
                <a:srgbClr val="5DBA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66C7DA6-C429-484C-B8B8-86E5EC15C8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87074" y="1395274"/>
                <a:ext cx="514125" cy="135618"/>
              </a:xfrm>
              <a:prstGeom prst="rect">
                <a:avLst/>
              </a:prstGeom>
              <a:solidFill>
                <a:srgbClr val="136B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D2891A-3CA0-60FD-650D-AA35A2608D3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9156" y="4456678"/>
            <a:ext cx="5945165" cy="97630"/>
            <a:chOff x="-9156" y="4456678"/>
            <a:chExt cx="5945165" cy="97630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0ED32C8-1112-4543-9A79-AEE11B5956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V="1">
              <a:off x="-9156" y="4456678"/>
              <a:ext cx="5945165" cy="9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3FCF055-FDA1-4231-8D49-C112535485D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 flipV="1">
              <a:off x="-9156" y="4477234"/>
              <a:ext cx="5945165" cy="53874"/>
              <a:chOff x="-10048" y="1395274"/>
              <a:chExt cx="9611247" cy="142344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CB3B48B-DAE7-43ED-A58A-C2F780EA8C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10048" y="1402000"/>
                <a:ext cx="517013" cy="135618"/>
              </a:xfrm>
              <a:prstGeom prst="rect">
                <a:avLst/>
              </a:prstGeom>
              <a:solidFill>
                <a:srgbClr val="1449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D7F55BD-6C81-4985-86A7-06E4A00DD0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99026" y="1399408"/>
                <a:ext cx="489986" cy="135618"/>
              </a:xfrm>
              <a:prstGeom prst="rect">
                <a:avLst/>
              </a:prstGeom>
              <a:solidFill>
                <a:srgbClr val="E822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0183525-36FF-4308-A3D2-3878E54372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66753" y="1397808"/>
                <a:ext cx="489986" cy="135618"/>
              </a:xfrm>
              <a:prstGeom prst="rect">
                <a:avLst/>
              </a:prstGeom>
              <a:solidFill>
                <a:srgbClr val="E4B5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7CDC6AA-DA7B-480B-87A2-EE2905E6470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744316" y="1397808"/>
                <a:ext cx="489986" cy="135618"/>
              </a:xfrm>
              <a:prstGeom prst="rect">
                <a:avLst/>
              </a:prstGeom>
              <a:solidFill>
                <a:srgbClr val="4BA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C09A3A3-F5EB-4114-B50C-146B9ECCEC2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20550" y="1396592"/>
                <a:ext cx="489986" cy="135618"/>
              </a:xfrm>
              <a:prstGeom prst="rect">
                <a:avLst/>
              </a:prstGeom>
              <a:solidFill>
                <a:srgbClr val="C520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03902D5-2A68-4CD8-8674-EF14445D340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94090" y="1397808"/>
                <a:ext cx="489986" cy="135618"/>
              </a:xfrm>
              <a:prstGeom prst="rect">
                <a:avLst/>
              </a:prstGeom>
              <a:solidFill>
                <a:srgbClr val="EF40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451C39A-EC59-4C9C-9546-0B7447C749D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67187" y="1397808"/>
                <a:ext cx="489986" cy="135618"/>
              </a:xfrm>
              <a:prstGeom prst="rect">
                <a:avLst/>
              </a:prstGeom>
              <a:solidFill>
                <a:srgbClr val="27B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2CED131-A6DD-4BBC-8C23-BF484C52ACB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034914" y="1397808"/>
                <a:ext cx="489986" cy="135618"/>
              </a:xfrm>
              <a:prstGeom prst="rect">
                <a:avLst/>
              </a:prstGeom>
              <a:solidFill>
                <a:srgbClr val="FAC2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21A6BA9-B1C6-42A0-A5CB-84DCFA6BE3B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605679" y="1397808"/>
                <a:ext cx="489986" cy="135618"/>
              </a:xfrm>
              <a:prstGeom prst="rect">
                <a:avLst/>
              </a:prstGeom>
              <a:solidFill>
                <a:srgbClr val="A21C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C322BEB-B86D-435F-9F11-8C1AAF6461F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170368" y="1396409"/>
                <a:ext cx="489986" cy="135618"/>
              </a:xfrm>
              <a:prstGeom prst="rect">
                <a:avLst/>
              </a:prstGeom>
              <a:solidFill>
                <a:srgbClr val="F26B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A598B480-2083-45C9-A585-17FDC4D237D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35057" y="1397808"/>
                <a:ext cx="489986" cy="135618"/>
              </a:xfrm>
              <a:prstGeom prst="rect">
                <a:avLst/>
              </a:prstGeom>
              <a:solidFill>
                <a:srgbClr val="DC17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4237DB6-B52D-41F0-A80A-C5554BFCF0B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99746" y="1397808"/>
                <a:ext cx="489986" cy="135618"/>
              </a:xfrm>
              <a:prstGeom prst="rect">
                <a:avLst/>
              </a:prstGeom>
              <a:solidFill>
                <a:srgbClr val="F99F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61FBFC4-373E-4653-9910-D34457D627B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859519" y="1398202"/>
                <a:ext cx="489986" cy="135618"/>
              </a:xfrm>
              <a:prstGeom prst="rect">
                <a:avLst/>
              </a:prstGeom>
              <a:solidFill>
                <a:srgbClr val="C698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A3FB2277-CC42-43BE-ADC7-767F487C777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419292" y="1397808"/>
                <a:ext cx="489986" cy="135618"/>
              </a:xfrm>
              <a:prstGeom prst="rect">
                <a:avLst/>
              </a:prstGeom>
              <a:solidFill>
                <a:srgbClr val="408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85C62A9-63DF-483E-B002-EC053611E5B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971818" y="1395274"/>
                <a:ext cx="489986" cy="135618"/>
              </a:xfrm>
              <a:prstGeom prst="rect">
                <a:avLst/>
              </a:prstGeom>
              <a:solidFill>
                <a:srgbClr val="1F95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F0FAD5C-E816-4F80-90BE-C352F5C17DF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31591" y="1395274"/>
                <a:ext cx="489986" cy="135618"/>
              </a:xfrm>
              <a:prstGeom prst="rect">
                <a:avLst/>
              </a:prstGeom>
              <a:solidFill>
                <a:srgbClr val="5DBA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471EEB1-0A7D-4531-894E-E9F2946C36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87074" y="1395274"/>
                <a:ext cx="514125" cy="135618"/>
              </a:xfrm>
              <a:prstGeom prst="rect">
                <a:avLst/>
              </a:prstGeom>
              <a:solidFill>
                <a:srgbClr val="136B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8B6F8D-1403-F94C-3FB4-CDBEAD0D99B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9054" y="4592362"/>
            <a:ext cx="5960011" cy="2265638"/>
            <a:chOff x="-19054" y="4592362"/>
            <a:chExt cx="5960011" cy="226563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031BA69-C051-9491-E3F3-9BE4A3AF0C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9054" y="5559043"/>
              <a:ext cx="5945165" cy="1298957"/>
            </a:xfrm>
            <a:prstGeom prst="rect">
              <a:avLst/>
            </a:prstGeom>
            <a:solidFill>
              <a:srgbClr val="009F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fr-CH" b="1" spc="150">
                  <a:solidFill>
                    <a:schemeClr val="bg1"/>
                  </a:solidFill>
                  <a:latin typeface="MyriadPro-BoldCond"/>
                </a:rPr>
                <a:t>Safe Operations and </a:t>
              </a:r>
              <a:r>
                <a:rPr lang="fr-CH" b="1" spc="150" err="1">
                  <a:solidFill>
                    <a:schemeClr val="bg1"/>
                  </a:solidFill>
                  <a:latin typeface="MyriadPro-BoldCond"/>
                </a:rPr>
                <a:t>Closure</a:t>
              </a:r>
              <a:r>
                <a:rPr lang="fr-CH" b="1" spc="150">
                  <a:solidFill>
                    <a:schemeClr val="bg1"/>
                  </a:solidFill>
                  <a:latin typeface="MyriadPro-BoldCond"/>
                </a:rPr>
                <a:t> of Coal Mines Session</a:t>
              </a:r>
              <a:endParaRPr lang="en-US" b="1" spc="70">
                <a:solidFill>
                  <a:schemeClr val="bg1"/>
                </a:solidFill>
                <a:latin typeface="MyriadPro-BoldCond" panose="020B0706030403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BE2CFA0-0D72-4C82-8C2B-8587EAF64CF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4208" y="4592362"/>
              <a:ext cx="5945165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000" b="1" spc="150" dirty="0">
                  <a:solidFill>
                    <a:schemeClr val="accent5"/>
                  </a:solidFill>
                  <a:latin typeface="MyriadPro-BoldCond"/>
                </a:rPr>
                <a:t>20th Session of the Group of Experts on </a:t>
              </a:r>
              <a:endParaRPr lang="en-US" sz="2000" b="1" spc="70" dirty="0">
                <a:solidFill>
                  <a:schemeClr val="accent5"/>
                </a:solidFill>
                <a:latin typeface="MyriadPro-BoldCond" panose="020B0706030403020204" pitchFamily="34" charset="0"/>
              </a:endParaRPr>
            </a:p>
            <a:p>
              <a:pPr algn="ctr"/>
              <a:r>
                <a:rPr lang="en-GB" sz="2000" b="1" spc="150" dirty="0">
                  <a:solidFill>
                    <a:schemeClr val="accent5"/>
                  </a:solidFill>
                  <a:latin typeface="MyriadPro-BoldCond"/>
                </a:rPr>
                <a:t>Coal Mine Methane and Just Transition</a:t>
              </a:r>
              <a:endParaRPr lang="en-US" sz="2000" b="1" spc="70" dirty="0">
                <a:solidFill>
                  <a:schemeClr val="accent5"/>
                </a:solidFill>
                <a:latin typeface="MyriadPro-BoldCond" panose="020B0706030403020204" pitchFamily="34" charset="0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67D9AC6-38D1-F70E-53B6-CC30CD8BC99B}"/>
              </a:ext>
            </a:extLst>
          </p:cNvPr>
          <p:cNvGraphicFramePr>
            <a:graphicFrameLocks noGrp="1" noDrilldown="1" noMove="1" noResize="1"/>
          </p:cNvGraphicFramePr>
          <p:nvPr/>
        </p:nvGraphicFramePr>
        <p:xfrm>
          <a:off x="-3076" y="-5110"/>
          <a:ext cx="5929190" cy="445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838">
                  <a:extLst>
                    <a:ext uri="{9D8B030D-6E8A-4147-A177-3AD203B41FA5}">
                      <a16:colId xmlns:a16="http://schemas.microsoft.com/office/drawing/2014/main" val="3677355535"/>
                    </a:ext>
                  </a:extLst>
                </a:gridCol>
                <a:gridCol w="1185838">
                  <a:extLst>
                    <a:ext uri="{9D8B030D-6E8A-4147-A177-3AD203B41FA5}">
                      <a16:colId xmlns:a16="http://schemas.microsoft.com/office/drawing/2014/main" val="1431082977"/>
                    </a:ext>
                  </a:extLst>
                </a:gridCol>
                <a:gridCol w="1185838">
                  <a:extLst>
                    <a:ext uri="{9D8B030D-6E8A-4147-A177-3AD203B41FA5}">
                      <a16:colId xmlns:a16="http://schemas.microsoft.com/office/drawing/2014/main" val="612830683"/>
                    </a:ext>
                  </a:extLst>
                </a:gridCol>
                <a:gridCol w="1185838">
                  <a:extLst>
                    <a:ext uri="{9D8B030D-6E8A-4147-A177-3AD203B41FA5}">
                      <a16:colId xmlns:a16="http://schemas.microsoft.com/office/drawing/2014/main" val="3756893614"/>
                    </a:ext>
                  </a:extLst>
                </a:gridCol>
                <a:gridCol w="1185838">
                  <a:extLst>
                    <a:ext uri="{9D8B030D-6E8A-4147-A177-3AD203B41FA5}">
                      <a16:colId xmlns:a16="http://schemas.microsoft.com/office/drawing/2014/main" val="3698754870"/>
                    </a:ext>
                  </a:extLst>
                </a:gridCol>
              </a:tblGrid>
              <a:tr h="89133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968183"/>
                  </a:ext>
                </a:extLst>
              </a:tr>
              <a:tr h="89133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031401"/>
                  </a:ext>
                </a:extLst>
              </a:tr>
              <a:tr h="89133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112366"/>
                  </a:ext>
                </a:extLst>
              </a:tr>
              <a:tr h="89133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663927"/>
                  </a:ext>
                </a:extLst>
              </a:tr>
              <a:tr h="89133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89581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C5E33E0-7E7F-928F-EDCE-745542796D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628" y="242060"/>
            <a:ext cx="3574873" cy="3986223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A7CC8C47-0A66-F717-59B2-B1EAD1B96486}"/>
              </a:ext>
            </a:extLst>
          </p:cNvPr>
          <p:cNvSpPr txBox="1"/>
          <p:nvPr/>
        </p:nvSpPr>
        <p:spPr>
          <a:xfrm>
            <a:off x="6520070" y="1253734"/>
            <a:ext cx="523470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Repurposing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end-of-life underground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coal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mines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by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deploying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emerging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renewable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energy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circular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technologies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to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promote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sustainable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local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economic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growth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maximize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the numer of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green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,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quality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jobs</a:t>
            </a:r>
            <a:endParaRPr lang="en-US" sz="2000" b="1" spc="70" dirty="0">
              <a:solidFill>
                <a:schemeClr val="accent5"/>
              </a:solidFill>
              <a:latin typeface="MyriadPro-BoldCond" panose="020B07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290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9D28E-C146-1C9B-14E7-271EF61CF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648905-FCE8-99DA-A51E-4065125E0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176"/>
            <a:ext cx="12192000" cy="97314"/>
          </a:xfrm>
          <a:prstGeom prst="rect">
            <a:avLst/>
          </a:prstGeom>
        </p:spPr>
      </p:pic>
      <p:sp>
        <p:nvSpPr>
          <p:cNvPr id="3" name="TextBox 37">
            <a:extLst>
              <a:ext uri="{FF2B5EF4-FFF2-40B4-BE49-F238E27FC236}">
                <a16:creationId xmlns:a16="http://schemas.microsoft.com/office/drawing/2014/main" id="{021021FB-C604-0CFD-3B6C-6BF802F61BA1}"/>
              </a:ext>
            </a:extLst>
          </p:cNvPr>
          <p:cNvSpPr txBox="1"/>
          <p:nvPr/>
        </p:nvSpPr>
        <p:spPr>
          <a:xfrm>
            <a:off x="96145" y="6600542"/>
            <a:ext cx="1200087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Arial Narrow"/>
              </a:rPr>
              <a:t>20th SESSION OF THE GROUP OF EXPERTS ON COAL MINE METHANE AND JUST TRANSITION    I   24-25 March 2025   I   Palais des Nations   I   Geneva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75814-1A6C-9301-8146-C29C00FEF26C}"/>
              </a:ext>
            </a:extLst>
          </p:cNvPr>
          <p:cNvSpPr txBox="1"/>
          <p:nvPr/>
        </p:nvSpPr>
        <p:spPr>
          <a:xfrm>
            <a:off x="540588" y="175639"/>
            <a:ext cx="111108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Repurposing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end-of-life underground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coal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mines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by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deploying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emerging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renewable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energy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circular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technologies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to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promote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sustainable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local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economic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growth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maximize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the numer of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green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,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quality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jobs</a:t>
            </a:r>
            <a:endParaRPr lang="en-US" sz="2000" b="1" spc="70" dirty="0">
              <a:solidFill>
                <a:schemeClr val="accent5"/>
              </a:solidFill>
              <a:latin typeface="MyriadPro-BoldCond" panose="020B0706030403020204" pitchFamily="34" charset="0"/>
            </a:endParaRPr>
          </a:p>
        </p:txBody>
      </p:sp>
      <p:pic>
        <p:nvPicPr>
          <p:cNvPr id="7" name="Obraz 4" descr="Obraz zawierający piłka, ściana, sztuka, w pomieszczeniu&#10;&#10;Opis wygenerowany automatycznie">
            <a:extLst>
              <a:ext uri="{FF2B5EF4-FFF2-40B4-BE49-F238E27FC236}">
                <a16:creationId xmlns:a16="http://schemas.microsoft.com/office/drawing/2014/main" id="{750BA2CF-7251-6EEA-E760-5CF5A59492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1764370" y="1642364"/>
            <a:ext cx="8663257" cy="487044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096570C-EE37-0B2A-FB87-5A47657E6063}"/>
              </a:ext>
            </a:extLst>
          </p:cNvPr>
          <p:cNvSpPr txBox="1"/>
          <p:nvPr/>
        </p:nvSpPr>
        <p:spPr>
          <a:xfrm>
            <a:off x="1278250" y="1740677"/>
            <a:ext cx="4275813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1" defTabSz="914400">
              <a:lnSpc>
                <a:spcPct val="90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pl-PL" sz="1800" u="sng" dirty="0">
                <a:solidFill>
                  <a:srgbClr val="FF0000"/>
                </a:solidFill>
                <a:effectLst/>
              </a:rPr>
              <a:t>Negative consequences of complete </a:t>
            </a:r>
            <a:r>
              <a:rPr lang="en-US" sz="1800" u="sng" dirty="0">
                <a:solidFill>
                  <a:srgbClr val="FF0000"/>
                </a:solidFill>
                <a:effectLst/>
              </a:rPr>
              <a:t>mine closure</a:t>
            </a:r>
            <a:r>
              <a:rPr lang="pl-PL" sz="1800" u="sng" dirty="0">
                <a:solidFill>
                  <a:srgbClr val="FF0000"/>
                </a:solidFill>
                <a:effectLst/>
              </a:rPr>
              <a:t>.</a:t>
            </a:r>
            <a:endParaRPr lang="en-US" sz="1800" u="sng" dirty="0">
              <a:solidFill>
                <a:srgbClr val="FF0000"/>
              </a:solidFill>
              <a:effectLst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AF6A3A5-208B-DE51-1C74-2A9656EF2C39}"/>
              </a:ext>
            </a:extLst>
          </p:cNvPr>
          <p:cNvSpPr txBox="1"/>
          <p:nvPr/>
        </p:nvSpPr>
        <p:spPr>
          <a:xfrm>
            <a:off x="1278250" y="2544683"/>
            <a:ext cx="6094674" cy="369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pl-PL" dirty="0">
                <a:solidFill>
                  <a:srgbClr val="FF0000"/>
                </a:solidFill>
              </a:rPr>
              <a:t>Loss of investment potential.</a:t>
            </a: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pl-PL" dirty="0">
                <a:solidFill>
                  <a:srgbClr val="FF0000"/>
                </a:solidFill>
              </a:rPr>
              <a:t>Exclusion of opportunities to use available resources to implement projects that are in line with EU climate objectives.</a:t>
            </a: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pl-PL" dirty="0">
                <a:solidFill>
                  <a:srgbClr val="FF0000"/>
                </a:solidFill>
              </a:rPr>
              <a:t>Challenging the idea of transformation of the mining sector.</a:t>
            </a: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pl-PL" dirty="0">
                <a:solidFill>
                  <a:srgbClr val="FF0000"/>
                </a:solidFill>
              </a:rPr>
              <a:t>No public acceptance of decommissioning without an alternative.</a:t>
            </a: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pl-PL" dirty="0">
                <a:solidFill>
                  <a:srgbClr val="FF0000"/>
                </a:solidFill>
              </a:rPr>
              <a:t>Deterioration of the region's image.</a:t>
            </a: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pl-PL" dirty="0">
                <a:solidFill>
                  <a:srgbClr val="FF0000"/>
                </a:solidFill>
              </a:rPr>
              <a:t>Reducing the competitiveness of the city of Bytom.</a:t>
            </a: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pl-PL" dirty="0">
                <a:solidFill>
                  <a:srgbClr val="FF0000"/>
                </a:solidFill>
              </a:rPr>
              <a:t>Irreparable economic, social and environmental damage.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87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5CF55-D631-0B4B-E5F2-4E21A2CED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081E67-FB7C-C5EE-7CEF-165507AC0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176"/>
            <a:ext cx="12192000" cy="97314"/>
          </a:xfrm>
          <a:prstGeom prst="rect">
            <a:avLst/>
          </a:prstGeom>
        </p:spPr>
      </p:pic>
      <p:sp>
        <p:nvSpPr>
          <p:cNvPr id="3" name="TextBox 37">
            <a:extLst>
              <a:ext uri="{FF2B5EF4-FFF2-40B4-BE49-F238E27FC236}">
                <a16:creationId xmlns:a16="http://schemas.microsoft.com/office/drawing/2014/main" id="{344DCC45-7AA6-5EED-1B80-38CB5E3171D8}"/>
              </a:ext>
            </a:extLst>
          </p:cNvPr>
          <p:cNvSpPr txBox="1"/>
          <p:nvPr/>
        </p:nvSpPr>
        <p:spPr>
          <a:xfrm>
            <a:off x="96145" y="6600542"/>
            <a:ext cx="1200087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Arial Narrow"/>
              </a:rPr>
              <a:t>20th SESSION OF THE GROUP OF EXPERTS ON COAL MINE METHANE AND JUST TRANSITION    I   24-25 March 2025   I   Palais des Nations   I   Geneva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D7FA93-7EEE-702B-6B5D-88EC55E17ACA}"/>
              </a:ext>
            </a:extLst>
          </p:cNvPr>
          <p:cNvSpPr txBox="1"/>
          <p:nvPr/>
        </p:nvSpPr>
        <p:spPr>
          <a:xfrm>
            <a:off x="540588" y="175639"/>
            <a:ext cx="111108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Repurposing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end-of-life underground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coal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mines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by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deploying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emerging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renewable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energy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circular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technologies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to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promote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sustainable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local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economic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growth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maximize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the numer of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green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,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quality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jobs</a:t>
            </a:r>
            <a:endParaRPr lang="en-US" sz="2000" b="1" spc="70" dirty="0">
              <a:solidFill>
                <a:schemeClr val="accent5"/>
              </a:solidFill>
              <a:latin typeface="MyriadPro-BoldCond" panose="020B0706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DBE6F3-4C7C-AE41-1088-C65AE739BFDE}"/>
              </a:ext>
            </a:extLst>
          </p:cNvPr>
          <p:cNvSpPr txBox="1"/>
          <p:nvPr/>
        </p:nvSpPr>
        <p:spPr>
          <a:xfrm>
            <a:off x="367301" y="2046817"/>
            <a:ext cx="2484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RFCS GreenJOBS Project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5DC18BC1-703D-F4E4-C096-487708D69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798" y="1569121"/>
            <a:ext cx="7938657" cy="4927789"/>
          </a:xfrm>
          <a:prstGeom prst="rect">
            <a:avLst/>
          </a:prstGeom>
        </p:spPr>
      </p:pic>
      <p:pic>
        <p:nvPicPr>
          <p:cNvPr id="29" name="Imagen 28" descr="Un dibujo animado con letras&#10;&#10;El contenido generado por IA puede ser incorrecto.">
            <a:extLst>
              <a:ext uri="{FF2B5EF4-FFF2-40B4-BE49-F238E27FC236}">
                <a16:creationId xmlns:a16="http://schemas.microsoft.com/office/drawing/2014/main" id="{5AB6C037-36A4-E668-C976-E2D495042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87099"/>
            <a:ext cx="3951798" cy="90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82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735B1-CF68-0975-8CFB-618DE0571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13E6C8-64B6-B897-5A67-F8C7CC196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176"/>
            <a:ext cx="12192000" cy="97314"/>
          </a:xfrm>
          <a:prstGeom prst="rect">
            <a:avLst/>
          </a:prstGeom>
        </p:spPr>
      </p:pic>
      <p:sp>
        <p:nvSpPr>
          <p:cNvPr id="3" name="TextBox 37">
            <a:extLst>
              <a:ext uri="{FF2B5EF4-FFF2-40B4-BE49-F238E27FC236}">
                <a16:creationId xmlns:a16="http://schemas.microsoft.com/office/drawing/2014/main" id="{D94484DE-2DDC-14CB-8233-E799E6A959D4}"/>
              </a:ext>
            </a:extLst>
          </p:cNvPr>
          <p:cNvSpPr txBox="1"/>
          <p:nvPr/>
        </p:nvSpPr>
        <p:spPr>
          <a:xfrm>
            <a:off x="96145" y="6600542"/>
            <a:ext cx="1200087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Arial Narrow"/>
              </a:rPr>
              <a:t>20th SESSION OF THE GROUP OF EXPERTS ON COAL MINE METHANE AND JUST TRANSITION    I   24-25 March 2025   I   Palais des Nations   I   Geneva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E56906-AFB7-3C3C-50C9-5841AA054390}"/>
              </a:ext>
            </a:extLst>
          </p:cNvPr>
          <p:cNvSpPr txBox="1"/>
          <p:nvPr/>
        </p:nvSpPr>
        <p:spPr>
          <a:xfrm>
            <a:off x="540588" y="175639"/>
            <a:ext cx="111108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Repurposing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end-of-life underground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coal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mines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by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deploying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emerging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renewable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energy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circular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technologies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to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promote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sustainable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local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economic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growth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maximize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the numer of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green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,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quality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jobs</a:t>
            </a:r>
            <a:endParaRPr lang="en-US" sz="2000" b="1" spc="70" dirty="0">
              <a:solidFill>
                <a:schemeClr val="accent5"/>
              </a:solidFill>
              <a:latin typeface="MyriadPro-BoldCond" panose="020B0706030403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BCD13F-8B5E-B853-B64F-71DEF3EF4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215" y="1727821"/>
            <a:ext cx="8307454" cy="468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F574769-BD51-3B8D-4B1A-536F78D23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03368" y="1191302"/>
            <a:ext cx="4168347" cy="267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41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FF779-DA34-AE93-9BC7-5C661728C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4">
            <a:extLst>
              <a:ext uri="{FF2B5EF4-FFF2-40B4-BE49-F238E27FC236}">
                <a16:creationId xmlns:a16="http://schemas.microsoft.com/office/drawing/2014/main" id="{6CB20102-1C88-B11F-ABE7-F5427D14AA84}"/>
              </a:ext>
            </a:extLst>
          </p:cNvPr>
          <p:cNvSpPr txBox="1">
            <a:spLocks/>
          </p:cNvSpPr>
          <p:nvPr/>
        </p:nvSpPr>
        <p:spPr>
          <a:xfrm>
            <a:off x="6363331" y="1500149"/>
            <a:ext cx="5510032" cy="47715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i="1" spc="50">
                <a:solidFill>
                  <a:srgbClr val="000000"/>
                </a:solidFill>
                <a:latin typeface="Arial"/>
                <a:cs typeface="Arial"/>
              </a:rPr>
              <a:t>THANK YOU</a:t>
            </a:r>
            <a:endParaRPr lang="en-US" sz="2400" b="1" i="1" spc="5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400" b="1" i="1" spc="5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400" b="1" i="1" spc="5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400" b="1" i="1" spc="5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i="1" spc="50">
                <a:solidFill>
                  <a:srgbClr val="000000"/>
                </a:solidFill>
                <a:latin typeface="Aptos"/>
                <a:cs typeface="Arial"/>
              </a:rPr>
              <a:t>"The views expressed are those of the presenter and do not necessarily reflect the views of the United Nations"</a:t>
            </a:r>
            <a:endParaRPr lang="en-US" sz="2000" i="1" spc="50">
              <a:latin typeface="Aptos"/>
              <a:ea typeface="Calibri Light" panose="020F0302020204030204"/>
              <a:cs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356139-DE71-1174-1356-83311C98F62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9054" y="5487159"/>
            <a:ext cx="5945165" cy="97630"/>
            <a:chOff x="-19054" y="5487159"/>
            <a:chExt cx="5945165" cy="9763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054D709-A50A-13DC-B6EC-9D2E0B05F2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V="1">
              <a:off x="-19054" y="5487159"/>
              <a:ext cx="5945165" cy="9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33818C0-F7E3-7783-E162-56212665B79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 flipV="1">
              <a:off x="-19054" y="5507715"/>
              <a:ext cx="5945165" cy="53874"/>
              <a:chOff x="-10048" y="1395274"/>
              <a:chExt cx="9611247" cy="14234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4739235-E1C6-2ECE-661E-B4DC919FC33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10048" y="1402000"/>
                <a:ext cx="517013" cy="135618"/>
              </a:xfrm>
              <a:prstGeom prst="rect">
                <a:avLst/>
              </a:prstGeom>
              <a:solidFill>
                <a:srgbClr val="1449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9D06E5D-FA38-CDD7-0990-650539C246E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99026" y="1399408"/>
                <a:ext cx="489986" cy="135618"/>
              </a:xfrm>
              <a:prstGeom prst="rect">
                <a:avLst/>
              </a:prstGeom>
              <a:solidFill>
                <a:srgbClr val="E822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4F869E7-0D62-C320-F5CF-5097B3FD78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66753" y="1397808"/>
                <a:ext cx="489986" cy="135618"/>
              </a:xfrm>
              <a:prstGeom prst="rect">
                <a:avLst/>
              </a:prstGeom>
              <a:solidFill>
                <a:srgbClr val="E4B5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608A0C3-7BA4-B74A-D8FE-425E9C2E828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744316" y="1397808"/>
                <a:ext cx="489986" cy="135618"/>
              </a:xfrm>
              <a:prstGeom prst="rect">
                <a:avLst/>
              </a:prstGeom>
              <a:solidFill>
                <a:srgbClr val="4BA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1261E44-C4D2-C00E-464D-8D7E831D10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20550" y="1396592"/>
                <a:ext cx="489986" cy="135618"/>
              </a:xfrm>
              <a:prstGeom prst="rect">
                <a:avLst/>
              </a:prstGeom>
              <a:solidFill>
                <a:srgbClr val="C520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BAEAFC9-EFFC-44E3-6303-E09AB8D0697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94090" y="1397808"/>
                <a:ext cx="489986" cy="135618"/>
              </a:xfrm>
              <a:prstGeom prst="rect">
                <a:avLst/>
              </a:prstGeom>
              <a:solidFill>
                <a:srgbClr val="EF40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C3E97C8-5ADA-FDBE-6B61-B4CA4F81199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67187" y="1397808"/>
                <a:ext cx="489986" cy="135618"/>
              </a:xfrm>
              <a:prstGeom prst="rect">
                <a:avLst/>
              </a:prstGeom>
              <a:solidFill>
                <a:srgbClr val="27B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BCEC54D-60BE-923B-B061-349609C59D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034914" y="1397808"/>
                <a:ext cx="489986" cy="135618"/>
              </a:xfrm>
              <a:prstGeom prst="rect">
                <a:avLst/>
              </a:prstGeom>
              <a:solidFill>
                <a:srgbClr val="FAC2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3130A5-4456-F8D3-A47B-E3237BAB270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605679" y="1397808"/>
                <a:ext cx="489986" cy="135618"/>
              </a:xfrm>
              <a:prstGeom prst="rect">
                <a:avLst/>
              </a:prstGeom>
              <a:solidFill>
                <a:srgbClr val="A21C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16A21C3-DBBA-2C98-FE05-9DDB0A92DFD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170368" y="1396409"/>
                <a:ext cx="489986" cy="135618"/>
              </a:xfrm>
              <a:prstGeom prst="rect">
                <a:avLst/>
              </a:prstGeom>
              <a:solidFill>
                <a:srgbClr val="F26B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51B542A-0AD7-AFF5-295F-C93241F6484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35057" y="1397808"/>
                <a:ext cx="489986" cy="135618"/>
              </a:xfrm>
              <a:prstGeom prst="rect">
                <a:avLst/>
              </a:prstGeom>
              <a:solidFill>
                <a:srgbClr val="DC17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98CD958-2020-5D00-81E8-28B1572901E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99746" y="1397808"/>
                <a:ext cx="489986" cy="135618"/>
              </a:xfrm>
              <a:prstGeom prst="rect">
                <a:avLst/>
              </a:prstGeom>
              <a:solidFill>
                <a:srgbClr val="F99F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ABB086-D7C9-5E34-3667-2258F6A2579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859519" y="1398202"/>
                <a:ext cx="489986" cy="135618"/>
              </a:xfrm>
              <a:prstGeom prst="rect">
                <a:avLst/>
              </a:prstGeom>
              <a:solidFill>
                <a:srgbClr val="C698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F80171D-4C4E-1439-F6A3-26A000F138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419292" y="1397808"/>
                <a:ext cx="489986" cy="135618"/>
              </a:xfrm>
              <a:prstGeom prst="rect">
                <a:avLst/>
              </a:prstGeom>
              <a:solidFill>
                <a:srgbClr val="408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2781756-85CC-F7E6-0A17-1473522280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971818" y="1395274"/>
                <a:ext cx="489986" cy="135618"/>
              </a:xfrm>
              <a:prstGeom prst="rect">
                <a:avLst/>
              </a:prstGeom>
              <a:solidFill>
                <a:srgbClr val="1F95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06C97E1-31EA-B0D3-FF38-82D88C50DE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31591" y="1395274"/>
                <a:ext cx="489986" cy="135618"/>
              </a:xfrm>
              <a:prstGeom prst="rect">
                <a:avLst/>
              </a:prstGeom>
              <a:solidFill>
                <a:srgbClr val="5DBA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2AD42F1-F91A-1C08-7596-54876A6068A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87074" y="1395274"/>
                <a:ext cx="514125" cy="135618"/>
              </a:xfrm>
              <a:prstGeom prst="rect">
                <a:avLst/>
              </a:prstGeom>
              <a:solidFill>
                <a:srgbClr val="136B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FB8F0D-32F1-6EA7-4F5D-F07668A48C8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9156" y="4456678"/>
            <a:ext cx="5945165" cy="97630"/>
            <a:chOff x="-9156" y="4456678"/>
            <a:chExt cx="5945165" cy="97630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90B4E8A-6161-F901-14E3-75D30301634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V="1">
              <a:off x="-9156" y="4456678"/>
              <a:ext cx="5945165" cy="9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EB47C55-1980-047F-0B58-00CB893D613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 flipV="1">
              <a:off x="-9156" y="4477234"/>
              <a:ext cx="5945165" cy="53874"/>
              <a:chOff x="-10048" y="1395274"/>
              <a:chExt cx="9611247" cy="142344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BABF95C-0E9B-95DC-4C24-E1306B07E85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10048" y="1402000"/>
                <a:ext cx="517013" cy="135618"/>
              </a:xfrm>
              <a:prstGeom prst="rect">
                <a:avLst/>
              </a:prstGeom>
              <a:solidFill>
                <a:srgbClr val="1449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24856A8-E57C-5A5F-80F4-FCE05B3BA11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99026" y="1399408"/>
                <a:ext cx="489986" cy="135618"/>
              </a:xfrm>
              <a:prstGeom prst="rect">
                <a:avLst/>
              </a:prstGeom>
              <a:solidFill>
                <a:srgbClr val="E822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7A11C04-ED40-18FF-52CD-D3EE5D6D8D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66753" y="1397808"/>
                <a:ext cx="489986" cy="135618"/>
              </a:xfrm>
              <a:prstGeom prst="rect">
                <a:avLst/>
              </a:prstGeom>
              <a:solidFill>
                <a:srgbClr val="E4B5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8CDC7F5-C743-DB87-05E4-953EFC66BF1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744316" y="1397808"/>
                <a:ext cx="489986" cy="135618"/>
              </a:xfrm>
              <a:prstGeom prst="rect">
                <a:avLst/>
              </a:prstGeom>
              <a:solidFill>
                <a:srgbClr val="4BA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6B3AE807-57D8-554B-EBD5-F371420C4AA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20550" y="1396592"/>
                <a:ext cx="489986" cy="135618"/>
              </a:xfrm>
              <a:prstGeom prst="rect">
                <a:avLst/>
              </a:prstGeom>
              <a:solidFill>
                <a:srgbClr val="C520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BA48B1A-B334-686F-ADAA-7307F13C4B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94090" y="1397808"/>
                <a:ext cx="489986" cy="135618"/>
              </a:xfrm>
              <a:prstGeom prst="rect">
                <a:avLst/>
              </a:prstGeom>
              <a:solidFill>
                <a:srgbClr val="EF40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4C6CCD2-1077-2881-39A8-0BA7CB43250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67187" y="1397808"/>
                <a:ext cx="489986" cy="135618"/>
              </a:xfrm>
              <a:prstGeom prst="rect">
                <a:avLst/>
              </a:prstGeom>
              <a:solidFill>
                <a:srgbClr val="27B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D859CC1-94B4-BB30-E933-48E1AF2594B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034914" y="1397808"/>
                <a:ext cx="489986" cy="135618"/>
              </a:xfrm>
              <a:prstGeom prst="rect">
                <a:avLst/>
              </a:prstGeom>
              <a:solidFill>
                <a:srgbClr val="FAC2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8E21C5B-F450-9FCB-E78B-ED8FC9FC4FE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605679" y="1397808"/>
                <a:ext cx="489986" cy="135618"/>
              </a:xfrm>
              <a:prstGeom prst="rect">
                <a:avLst/>
              </a:prstGeom>
              <a:solidFill>
                <a:srgbClr val="A21C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8A34C8A7-1CA2-1DF6-F9D8-3159A4D1508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170368" y="1396409"/>
                <a:ext cx="489986" cy="135618"/>
              </a:xfrm>
              <a:prstGeom prst="rect">
                <a:avLst/>
              </a:prstGeom>
              <a:solidFill>
                <a:srgbClr val="F26B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0A0D192-735B-4065-AD95-5124AF4BC90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735057" y="1397808"/>
                <a:ext cx="489986" cy="135618"/>
              </a:xfrm>
              <a:prstGeom prst="rect">
                <a:avLst/>
              </a:prstGeom>
              <a:solidFill>
                <a:srgbClr val="DC17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9DC6279-CE15-C9BE-A55C-79529BC586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99746" y="1397808"/>
                <a:ext cx="489986" cy="135618"/>
              </a:xfrm>
              <a:prstGeom prst="rect">
                <a:avLst/>
              </a:prstGeom>
              <a:solidFill>
                <a:srgbClr val="F99F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36B8E3D0-ACBF-2B67-B28A-399B5657A5B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859519" y="1398202"/>
                <a:ext cx="489986" cy="135618"/>
              </a:xfrm>
              <a:prstGeom prst="rect">
                <a:avLst/>
              </a:prstGeom>
              <a:solidFill>
                <a:srgbClr val="C698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CC83F89-0BFB-8BFA-0422-85A3321CB4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419292" y="1397808"/>
                <a:ext cx="489986" cy="135618"/>
              </a:xfrm>
              <a:prstGeom prst="rect">
                <a:avLst/>
              </a:prstGeom>
              <a:solidFill>
                <a:srgbClr val="408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6EB1ACB-F86C-916A-BB3F-331DD25FF70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971818" y="1395274"/>
                <a:ext cx="489986" cy="135618"/>
              </a:xfrm>
              <a:prstGeom prst="rect">
                <a:avLst/>
              </a:prstGeom>
              <a:solidFill>
                <a:srgbClr val="1F95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368CC594-89C1-068D-E540-A0280761438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31591" y="1395274"/>
                <a:ext cx="489986" cy="135618"/>
              </a:xfrm>
              <a:prstGeom prst="rect">
                <a:avLst/>
              </a:prstGeom>
              <a:solidFill>
                <a:srgbClr val="5DBA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3717EDD1-BD58-D2A4-6C87-2499BF5446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87074" y="1395274"/>
                <a:ext cx="514125" cy="135618"/>
              </a:xfrm>
              <a:prstGeom prst="rect">
                <a:avLst/>
              </a:prstGeom>
              <a:solidFill>
                <a:srgbClr val="136B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EAF9A5-E8DD-487C-0243-889B770FCBF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9054" y="4592362"/>
            <a:ext cx="5960011" cy="2265638"/>
            <a:chOff x="-19054" y="4592362"/>
            <a:chExt cx="5960011" cy="226563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C78B9FB-2D03-5B96-5A2A-381170EDB7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9054" y="5559043"/>
              <a:ext cx="5945165" cy="1298957"/>
            </a:xfrm>
            <a:prstGeom prst="rect">
              <a:avLst/>
            </a:prstGeom>
            <a:solidFill>
              <a:srgbClr val="009F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B17BF7E-6889-BEF3-25B0-58C0028E827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4208" y="4592362"/>
              <a:ext cx="5945165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2000" b="1" spc="150">
                  <a:solidFill>
                    <a:schemeClr val="accent5"/>
                  </a:solidFill>
                  <a:latin typeface="MyriadPro-BoldCond"/>
                </a:rPr>
                <a:t>20th Session of the Group of Experts on </a:t>
              </a:r>
              <a:endParaRPr lang="en-US" sz="2000" b="1" spc="70">
                <a:solidFill>
                  <a:schemeClr val="accent5"/>
                </a:solidFill>
                <a:latin typeface="MyriadPro-BoldCond" panose="020B0706030403020204" pitchFamily="34" charset="0"/>
              </a:endParaRPr>
            </a:p>
            <a:p>
              <a:pPr algn="ctr"/>
              <a:r>
                <a:rPr lang="en-GB" sz="2000" b="1" spc="150">
                  <a:solidFill>
                    <a:schemeClr val="accent5"/>
                  </a:solidFill>
                  <a:latin typeface="MyriadPro-BoldCond"/>
                </a:rPr>
                <a:t>Coal Mine Methane and Just Transition</a:t>
              </a:r>
              <a:endParaRPr lang="en-US" sz="2000" b="1" spc="70">
                <a:solidFill>
                  <a:schemeClr val="accent5"/>
                </a:solidFill>
                <a:latin typeface="MyriadPro-BoldCond" panose="020B0706030403020204" pitchFamily="34" charset="0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9688CFD-2D2C-87E9-EC5F-AB8A0A99C7DF}"/>
              </a:ext>
            </a:extLst>
          </p:cNvPr>
          <p:cNvGraphicFramePr>
            <a:graphicFrameLocks noGrp="1" noDrilldown="1" noMove="1" noResize="1"/>
          </p:cNvGraphicFramePr>
          <p:nvPr/>
        </p:nvGraphicFramePr>
        <p:xfrm>
          <a:off x="-3076" y="-5110"/>
          <a:ext cx="5929190" cy="445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838">
                  <a:extLst>
                    <a:ext uri="{9D8B030D-6E8A-4147-A177-3AD203B41FA5}">
                      <a16:colId xmlns:a16="http://schemas.microsoft.com/office/drawing/2014/main" val="3677355535"/>
                    </a:ext>
                  </a:extLst>
                </a:gridCol>
                <a:gridCol w="1185838">
                  <a:extLst>
                    <a:ext uri="{9D8B030D-6E8A-4147-A177-3AD203B41FA5}">
                      <a16:colId xmlns:a16="http://schemas.microsoft.com/office/drawing/2014/main" val="1431082977"/>
                    </a:ext>
                  </a:extLst>
                </a:gridCol>
                <a:gridCol w="1185838">
                  <a:extLst>
                    <a:ext uri="{9D8B030D-6E8A-4147-A177-3AD203B41FA5}">
                      <a16:colId xmlns:a16="http://schemas.microsoft.com/office/drawing/2014/main" val="612830683"/>
                    </a:ext>
                  </a:extLst>
                </a:gridCol>
                <a:gridCol w="1185838">
                  <a:extLst>
                    <a:ext uri="{9D8B030D-6E8A-4147-A177-3AD203B41FA5}">
                      <a16:colId xmlns:a16="http://schemas.microsoft.com/office/drawing/2014/main" val="3756893614"/>
                    </a:ext>
                  </a:extLst>
                </a:gridCol>
                <a:gridCol w="1185838">
                  <a:extLst>
                    <a:ext uri="{9D8B030D-6E8A-4147-A177-3AD203B41FA5}">
                      <a16:colId xmlns:a16="http://schemas.microsoft.com/office/drawing/2014/main" val="3698754870"/>
                    </a:ext>
                  </a:extLst>
                </a:gridCol>
              </a:tblGrid>
              <a:tr h="89133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968183"/>
                  </a:ext>
                </a:extLst>
              </a:tr>
              <a:tr h="89133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031401"/>
                  </a:ext>
                </a:extLst>
              </a:tr>
              <a:tr h="89133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112366"/>
                  </a:ext>
                </a:extLst>
              </a:tr>
              <a:tr h="89133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663927"/>
                  </a:ext>
                </a:extLst>
              </a:tr>
              <a:tr h="89133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89581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4AF14F3-8721-DA3C-D86E-6F98C26B7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628" y="242060"/>
            <a:ext cx="3574873" cy="3986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FDC337-4265-E06B-27DC-A5250C865692}"/>
              </a:ext>
            </a:extLst>
          </p:cNvPr>
          <p:cNvSpPr txBox="1"/>
          <p:nvPr/>
        </p:nvSpPr>
        <p:spPr>
          <a:xfrm>
            <a:off x="-6718" y="5916773"/>
            <a:ext cx="594739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CH" b="1" spc="150">
                <a:solidFill>
                  <a:schemeClr val="bg1"/>
                </a:solidFill>
                <a:latin typeface="MyriadPro-BoldCond"/>
              </a:rPr>
              <a:t>Safe Operations and </a:t>
            </a:r>
            <a:r>
              <a:rPr lang="fr-CH" b="1" spc="150" err="1">
                <a:solidFill>
                  <a:schemeClr val="bg1"/>
                </a:solidFill>
                <a:latin typeface="MyriadPro-BoldCond"/>
              </a:rPr>
              <a:t>Closure</a:t>
            </a:r>
            <a:r>
              <a:rPr lang="fr-CH" b="1" spc="150">
                <a:solidFill>
                  <a:schemeClr val="bg1"/>
                </a:solidFill>
                <a:latin typeface="MyriadPro-BoldCond"/>
              </a:rPr>
              <a:t> of Coal Mines Session </a:t>
            </a:r>
            <a:endParaRPr lang="fr-CH" b="1" spc="150">
              <a:solidFill>
                <a:schemeClr val="bg1"/>
              </a:solidFill>
              <a:latin typeface="MyriadPro-BoldCond" panose="020B07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235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32909-FCC4-08A8-51B9-565F7875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23E37E-244E-D95F-664A-BF406B91F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176"/>
            <a:ext cx="12192000" cy="97314"/>
          </a:xfrm>
          <a:prstGeom prst="rect">
            <a:avLst/>
          </a:prstGeom>
        </p:spPr>
      </p:pic>
      <p:sp>
        <p:nvSpPr>
          <p:cNvPr id="3" name="TextBox 37">
            <a:extLst>
              <a:ext uri="{FF2B5EF4-FFF2-40B4-BE49-F238E27FC236}">
                <a16:creationId xmlns:a16="http://schemas.microsoft.com/office/drawing/2014/main" id="{BD9C5F2F-65B4-279E-9781-E7606D50F002}"/>
              </a:ext>
            </a:extLst>
          </p:cNvPr>
          <p:cNvSpPr txBox="1"/>
          <p:nvPr/>
        </p:nvSpPr>
        <p:spPr>
          <a:xfrm>
            <a:off x="96145" y="6600542"/>
            <a:ext cx="1200087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Arial Narrow"/>
              </a:rPr>
              <a:t>20th SESSION OF THE GROUP OF EXPERTS ON COAL MINE METHANE AND JUST TRANSITION    I   24-25 March 2025   I   Palais des Nations   I   Geneva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49D804-88DE-6372-0709-E3BF71E03B62}"/>
              </a:ext>
            </a:extLst>
          </p:cNvPr>
          <p:cNvSpPr txBox="1"/>
          <p:nvPr/>
        </p:nvSpPr>
        <p:spPr>
          <a:xfrm>
            <a:off x="540588" y="175639"/>
            <a:ext cx="111108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Repurposing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end-of-life underground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coal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mines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by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deploying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emerging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renewable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energy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circular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technologies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to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promote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sustainable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local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economic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growth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maximize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the numer of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green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,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quality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jobs</a:t>
            </a:r>
            <a:endParaRPr lang="en-US" sz="2000" b="1" spc="70" dirty="0">
              <a:solidFill>
                <a:schemeClr val="accent5"/>
              </a:solidFill>
              <a:latin typeface="MyriadPro-BoldCond" panose="020B0706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9C9E7-6EF5-7D32-8BA6-2ADF78561DA3}"/>
              </a:ext>
            </a:extLst>
          </p:cNvPr>
          <p:cNvSpPr txBox="1"/>
          <p:nvPr/>
        </p:nvSpPr>
        <p:spPr>
          <a:xfrm>
            <a:off x="367301" y="2046817"/>
            <a:ext cx="1668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u="sng" dirty="0" err="1">
                <a:solidFill>
                  <a:srgbClr val="0070C0"/>
                </a:solidFill>
              </a:rPr>
              <a:t>Closure</a:t>
            </a:r>
            <a:r>
              <a:rPr lang="pl-PL" b="1" u="sng" dirty="0">
                <a:solidFill>
                  <a:srgbClr val="0070C0"/>
                </a:solidFill>
              </a:rPr>
              <a:t> </a:t>
            </a:r>
            <a:r>
              <a:rPr lang="pl-PL" b="1" u="sng" dirty="0" err="1">
                <a:solidFill>
                  <a:srgbClr val="0070C0"/>
                </a:solidFill>
              </a:rPr>
              <a:t>process</a:t>
            </a:r>
            <a:endParaRPr lang="en-US" b="1" u="sng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5" name="Obraz 7" descr="Obraz zawierający chmura, na wolnym powietrzu, niebo, czarne i białe&#10;&#10;Opis wygenerowany automatycznie">
            <a:extLst>
              <a:ext uri="{FF2B5EF4-FFF2-40B4-BE49-F238E27FC236}">
                <a16:creationId xmlns:a16="http://schemas.microsoft.com/office/drawing/2014/main" id="{02B933DB-3134-D5B9-90DD-224F7E8308C7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14546" b="-1"/>
          <a:stretch/>
        </p:blipFill>
        <p:spPr>
          <a:xfrm>
            <a:off x="6633822" y="1841515"/>
            <a:ext cx="5558178" cy="4606995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2079D89-7947-B029-6C34-0B1D13567836}"/>
              </a:ext>
            </a:extLst>
          </p:cNvPr>
          <p:cNvSpPr txBox="1"/>
          <p:nvPr/>
        </p:nvSpPr>
        <p:spPr>
          <a:xfrm>
            <a:off x="367301" y="2782670"/>
            <a:ext cx="60977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0070C0"/>
                </a:solidFill>
              </a:rPr>
              <a:t>A mining company must eliminate the adverse effects of mining activities after the exploitation of a given deposit has ended.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           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In particular, they should:</a:t>
            </a:r>
          </a:p>
          <a:p>
            <a:pPr algn="l"/>
            <a:endParaRPr lang="en-US" sz="1800" dirty="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secure or liquidate mining excavations, mining plant, equipment and facilities,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take the necessary measures to protect the environment and reclaim the land after mining activities,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secure the unused part of the mineral deposit.</a:t>
            </a:r>
          </a:p>
        </p:txBody>
      </p:sp>
    </p:spTree>
    <p:extLst>
      <p:ext uri="{BB962C8B-B14F-4D97-AF65-F5344CB8AC3E}">
        <p14:creationId xmlns:p14="http://schemas.microsoft.com/office/powerpoint/2010/main" val="2083221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958F8-534D-F4E8-21DD-F5B2808AB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5" descr="Obraz zawierający na wolnym powietrzu, niebo, roślina, młyn&#10;&#10;Opis wygenerowany automatycznie">
            <a:extLst>
              <a:ext uri="{FF2B5EF4-FFF2-40B4-BE49-F238E27FC236}">
                <a16:creationId xmlns:a16="http://schemas.microsoft.com/office/drawing/2014/main" id="{13E091BC-7555-A44C-A5F0-48631E8C2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41"/>
          <a:stretch/>
        </p:blipFill>
        <p:spPr>
          <a:xfrm>
            <a:off x="5812745" y="1641664"/>
            <a:ext cx="6379252" cy="4850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94438B-79DF-D738-C141-C10CA56732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176"/>
            <a:ext cx="12192000" cy="97314"/>
          </a:xfrm>
          <a:prstGeom prst="rect">
            <a:avLst/>
          </a:prstGeom>
        </p:spPr>
      </p:pic>
      <p:sp>
        <p:nvSpPr>
          <p:cNvPr id="3" name="TextBox 37">
            <a:extLst>
              <a:ext uri="{FF2B5EF4-FFF2-40B4-BE49-F238E27FC236}">
                <a16:creationId xmlns:a16="http://schemas.microsoft.com/office/drawing/2014/main" id="{B6789A9F-2584-DE80-15A8-E616760AE6AF}"/>
              </a:ext>
            </a:extLst>
          </p:cNvPr>
          <p:cNvSpPr txBox="1"/>
          <p:nvPr/>
        </p:nvSpPr>
        <p:spPr>
          <a:xfrm>
            <a:off x="96145" y="6600542"/>
            <a:ext cx="1200087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 Narrow"/>
              </a:rPr>
              <a:t>20th SESSION OF THE GROUP OF EXPERTS ON COAL MINE METHANE AND JUST TRANSITION    I   24-25 March 2025   I   Palais des Nations   I   Geneva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CF279-0E64-D9CA-A27C-59149381E44F}"/>
              </a:ext>
            </a:extLst>
          </p:cNvPr>
          <p:cNvSpPr txBox="1"/>
          <p:nvPr/>
        </p:nvSpPr>
        <p:spPr>
          <a:xfrm>
            <a:off x="540588" y="175639"/>
            <a:ext cx="111108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Repurposing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end-of-life underground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coal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mines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by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deploying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emerging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renewable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energy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circular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technologies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to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promote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sustainable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local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economic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growth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maximize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the numer of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green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,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quality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jobs</a:t>
            </a:r>
            <a:endParaRPr lang="en-US" sz="2000" b="1" spc="70" dirty="0">
              <a:solidFill>
                <a:schemeClr val="accent5"/>
              </a:solidFill>
              <a:latin typeface="MyriadPro-BoldCond" panose="020B0706030403020204" pitchFamily="34" charset="0"/>
            </a:endParaRPr>
          </a:p>
        </p:txBody>
      </p:sp>
      <p:sp>
        <p:nvSpPr>
          <p:cNvPr id="7" name="pole tekstowe 2">
            <a:extLst>
              <a:ext uri="{FF2B5EF4-FFF2-40B4-BE49-F238E27FC236}">
                <a16:creationId xmlns:a16="http://schemas.microsoft.com/office/drawing/2014/main" id="{98FFD7F7-A36C-EE12-76EF-34D70D263A8A}"/>
              </a:ext>
            </a:extLst>
          </p:cNvPr>
          <p:cNvSpPr txBox="1"/>
          <p:nvPr/>
        </p:nvSpPr>
        <p:spPr>
          <a:xfrm>
            <a:off x="469026" y="1416833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b="1" u="sng" dirty="0">
                <a:solidFill>
                  <a:srgbClr val="0070C0"/>
                </a:solidFill>
              </a:rPr>
              <a:t>Objective of partial mine closure</a:t>
            </a:r>
          </a:p>
        </p:txBody>
      </p:sp>
      <p:graphicFrame>
        <p:nvGraphicFramePr>
          <p:cNvPr id="12" name="Symbol zastępczy zawartości 2">
            <a:extLst>
              <a:ext uri="{FF2B5EF4-FFF2-40B4-BE49-F238E27FC236}">
                <a16:creationId xmlns:a16="http://schemas.microsoft.com/office/drawing/2014/main" id="{268DA79E-3F9F-9B59-4A2D-4831BC83FB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1812362"/>
              </p:ext>
            </p:extLst>
          </p:nvPr>
        </p:nvGraphicFramePr>
        <p:xfrm>
          <a:off x="222193" y="2765483"/>
          <a:ext cx="5343719" cy="3965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45003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7980B-A039-5D13-9408-D20475A4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BEABB5-200A-F0D4-D30C-81429A794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176"/>
            <a:ext cx="12192000" cy="97314"/>
          </a:xfrm>
          <a:prstGeom prst="rect">
            <a:avLst/>
          </a:prstGeom>
        </p:spPr>
      </p:pic>
      <p:sp>
        <p:nvSpPr>
          <p:cNvPr id="3" name="TextBox 37">
            <a:extLst>
              <a:ext uri="{FF2B5EF4-FFF2-40B4-BE49-F238E27FC236}">
                <a16:creationId xmlns:a16="http://schemas.microsoft.com/office/drawing/2014/main" id="{CCC799BE-C772-1186-021D-FDD30DD11C79}"/>
              </a:ext>
            </a:extLst>
          </p:cNvPr>
          <p:cNvSpPr txBox="1"/>
          <p:nvPr/>
        </p:nvSpPr>
        <p:spPr>
          <a:xfrm>
            <a:off x="96145" y="6600542"/>
            <a:ext cx="1200087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Arial Narrow"/>
              </a:rPr>
              <a:t>20th SESSION OF THE GROUP OF EXPERTS ON COAL MINE METHANE AND JUST TRANSITION    I   24-25 March 2025   I   Palais des Nations   I   Geneva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023A1E-0BA6-003D-7342-7CF510F1F116}"/>
              </a:ext>
            </a:extLst>
          </p:cNvPr>
          <p:cNvSpPr txBox="1"/>
          <p:nvPr/>
        </p:nvSpPr>
        <p:spPr>
          <a:xfrm>
            <a:off x="540588" y="175639"/>
            <a:ext cx="111108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Repurposing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end-of-life underground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coal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mines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by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deploying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emerging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renewable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energy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circular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technologies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to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promote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sustainable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local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economic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growth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maximize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the numer of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green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,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quality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jobs</a:t>
            </a:r>
            <a:endParaRPr lang="en-US" sz="2000" b="1" spc="70" dirty="0">
              <a:solidFill>
                <a:schemeClr val="accent5"/>
              </a:solidFill>
              <a:latin typeface="MyriadPro-BoldCond" panose="020B0706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539C2-532C-077C-DED4-0E5CBE781AF5}"/>
              </a:ext>
            </a:extLst>
          </p:cNvPr>
          <p:cNvSpPr txBox="1"/>
          <p:nvPr/>
        </p:nvSpPr>
        <p:spPr>
          <a:xfrm>
            <a:off x="367301" y="2046817"/>
            <a:ext cx="4188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New functions of preserved infrastructure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3DD6A3F-BE83-5880-F7BC-44C91B14E41D}"/>
              </a:ext>
            </a:extLst>
          </p:cNvPr>
          <p:cNvSpPr txBox="1"/>
          <p:nvPr/>
        </p:nvSpPr>
        <p:spPr>
          <a:xfrm>
            <a:off x="367300" y="2782670"/>
            <a:ext cx="668373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0070C0"/>
                </a:solidFill>
              </a:rPr>
              <a:t>Exploiting the energy potential of shafts.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           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The concept of a designed heat store will consist of:</a:t>
            </a:r>
          </a:p>
          <a:p>
            <a:pPr algn="l"/>
            <a:endParaRPr lang="en-US" sz="1800" dirty="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storage of thermal energy in a vast underground heat reservoir "in a thermos", made in disused shafts,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surplus energy from renewable sources will be used to supply storage during periods of increased production from RES,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The stored heat during periods of demand will supply energy to end consumers via a pre-existent distribution network or a dedicated network.</a:t>
            </a:r>
          </a:p>
        </p:txBody>
      </p:sp>
      <p:pic>
        <p:nvPicPr>
          <p:cNvPr id="7" name="Obraz 9" descr="Obraz zawierający energia słoneczna, Energia słoneczna, Panel słoneczny, słoneczny&#10;&#10;Opis wygenerowany automatycznie">
            <a:extLst>
              <a:ext uri="{FF2B5EF4-FFF2-40B4-BE49-F238E27FC236}">
                <a16:creationId xmlns:a16="http://schemas.microsoft.com/office/drawing/2014/main" id="{6DDCC368-EA69-31B2-4C74-23FF538FE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92" y="3690099"/>
            <a:ext cx="4281801" cy="2709667"/>
          </a:xfrm>
          <a:prstGeom prst="rect">
            <a:avLst/>
          </a:prstGeom>
        </p:spPr>
      </p:pic>
      <p:pic>
        <p:nvPicPr>
          <p:cNvPr id="9" name="Obraz 2">
            <a:extLst>
              <a:ext uri="{FF2B5EF4-FFF2-40B4-BE49-F238E27FC236}">
                <a16:creationId xmlns:a16="http://schemas.microsoft.com/office/drawing/2014/main" id="{8A714DE3-69DF-1C35-F7D8-F72B9D866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878" y="1615144"/>
            <a:ext cx="1540625" cy="1897724"/>
          </a:xfrm>
          <a:prstGeom prst="rect">
            <a:avLst/>
          </a:prstGeom>
        </p:spPr>
      </p:pic>
      <p:pic>
        <p:nvPicPr>
          <p:cNvPr id="11" name="Obraz 3">
            <a:extLst>
              <a:ext uri="{FF2B5EF4-FFF2-40B4-BE49-F238E27FC236}">
                <a16:creationId xmlns:a16="http://schemas.microsoft.com/office/drawing/2014/main" id="{07A28584-3694-3447-C22B-16C811285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1392" y="1529544"/>
            <a:ext cx="1558125" cy="20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87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14271-B243-0C03-858B-056415E9E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E4CA04-37E4-E799-A717-7C642B4EA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176"/>
            <a:ext cx="12192000" cy="97314"/>
          </a:xfrm>
          <a:prstGeom prst="rect">
            <a:avLst/>
          </a:prstGeom>
        </p:spPr>
      </p:pic>
      <p:sp>
        <p:nvSpPr>
          <p:cNvPr id="3" name="TextBox 37">
            <a:extLst>
              <a:ext uri="{FF2B5EF4-FFF2-40B4-BE49-F238E27FC236}">
                <a16:creationId xmlns:a16="http://schemas.microsoft.com/office/drawing/2014/main" id="{32D1BD63-C030-A008-330E-DDD16E408D70}"/>
              </a:ext>
            </a:extLst>
          </p:cNvPr>
          <p:cNvSpPr txBox="1"/>
          <p:nvPr/>
        </p:nvSpPr>
        <p:spPr>
          <a:xfrm>
            <a:off x="96145" y="6600542"/>
            <a:ext cx="1200087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 Narrow"/>
              </a:rPr>
              <a:t>20th SESSION OF THE GROUP OF EXPERTS ON COAL MINE METHANE AND JUST TRANSITION    I   24-25 March 2025   I   Palais des Nations   I   Geneva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5696CA-01A2-26E6-7904-FF602C3BE327}"/>
              </a:ext>
            </a:extLst>
          </p:cNvPr>
          <p:cNvSpPr txBox="1"/>
          <p:nvPr/>
        </p:nvSpPr>
        <p:spPr>
          <a:xfrm>
            <a:off x="540588" y="175639"/>
            <a:ext cx="111108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Repurposing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end-of-life underground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coal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mines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by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deploying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emerging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renewable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energy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circular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technologies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to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promote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sustainable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local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economic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growth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maximize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the numer of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green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,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quality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jobs</a:t>
            </a:r>
            <a:endParaRPr lang="en-US" sz="2000" b="1" spc="70" dirty="0">
              <a:solidFill>
                <a:schemeClr val="accent5"/>
              </a:solidFill>
              <a:latin typeface="MyriadPro-BoldCond" panose="020B0706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F0CA0-BC26-9245-5520-59E58079AA1E}"/>
              </a:ext>
            </a:extLst>
          </p:cNvPr>
          <p:cNvSpPr txBox="1"/>
          <p:nvPr/>
        </p:nvSpPr>
        <p:spPr>
          <a:xfrm>
            <a:off x="367301" y="2046817"/>
            <a:ext cx="4188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New functions of preserved infrastructure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8C88C4E-A26C-FE57-47FF-2ED956CCF5DD}"/>
              </a:ext>
            </a:extLst>
          </p:cNvPr>
          <p:cNvSpPr txBox="1"/>
          <p:nvPr/>
        </p:nvSpPr>
        <p:spPr>
          <a:xfrm>
            <a:off x="367301" y="2782670"/>
            <a:ext cx="5873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 err="1">
                <a:solidFill>
                  <a:srgbClr val="0070C0"/>
                </a:solidFill>
              </a:rPr>
              <a:t>Realising</a:t>
            </a:r>
            <a:r>
              <a:rPr lang="en-US" sz="1800" dirty="0">
                <a:solidFill>
                  <a:srgbClr val="0070C0"/>
                </a:solidFill>
              </a:rPr>
              <a:t> the energy potential of land.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           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Construction of renewable electricity sources:</a:t>
            </a:r>
          </a:p>
          <a:p>
            <a:pPr algn="l"/>
            <a:endParaRPr lang="en-US" sz="1800" dirty="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On the site of a former mine, electricity from renewable sources can be produced.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Photovoltaic installation.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A wind farm using vertical axis wind turbines (VAWTs).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It will provide electricity for the heat pump, and surplus energy can be transferred, e.g., to an energy cluster.</a:t>
            </a:r>
          </a:p>
        </p:txBody>
      </p:sp>
      <p:pic>
        <p:nvPicPr>
          <p:cNvPr id="13" name="Symbol zastępczy zawartości 5" descr="Obraz zawierający Fotografia lotnicza, Widok z lotu ptaka, lotnicze, mapa&#10;&#10;Opis wygenerowany automatycznie">
            <a:extLst>
              <a:ext uri="{FF2B5EF4-FFF2-40B4-BE49-F238E27FC236}">
                <a16:creationId xmlns:a16="http://schemas.microsoft.com/office/drawing/2014/main" id="{04495335-0D2A-1FD8-D440-BC05A885B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-4" b="-4"/>
          <a:stretch/>
        </p:blipFill>
        <p:spPr>
          <a:xfrm>
            <a:off x="6241100" y="1623419"/>
            <a:ext cx="3038011" cy="2547290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15" name="Obraz 10" descr="Obraz zawierający mapa, tekst, Plan&#10;&#10;Opis wygenerowany automatycznie">
            <a:extLst>
              <a:ext uri="{FF2B5EF4-FFF2-40B4-BE49-F238E27FC236}">
                <a16:creationId xmlns:a16="http://schemas.microsoft.com/office/drawing/2014/main" id="{B21B94B0-5682-8B29-EAA0-318A0EA3F9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79" r="-3" b="10988"/>
          <a:stretch/>
        </p:blipFill>
        <p:spPr>
          <a:xfrm>
            <a:off x="9272130" y="1623421"/>
            <a:ext cx="2372300" cy="2558724"/>
          </a:xfrm>
          <a:prstGeom prst="rect">
            <a:avLst/>
          </a:prstGeom>
        </p:spPr>
      </p:pic>
      <p:pic>
        <p:nvPicPr>
          <p:cNvPr id="17" name="Obraz 9" descr="Obraz zawierający ogniwo słoneczne, Energia słoneczna, energia słoneczna, Panel słoneczny&#10;&#10;Opis wygenerowany automatycznie">
            <a:extLst>
              <a:ext uri="{FF2B5EF4-FFF2-40B4-BE49-F238E27FC236}">
                <a16:creationId xmlns:a16="http://schemas.microsoft.com/office/drawing/2014/main" id="{2C5BD638-CA7D-0EB1-6926-C0D963C7A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r="27236" b="-1"/>
          <a:stretch/>
        </p:blipFill>
        <p:spPr>
          <a:xfrm>
            <a:off x="6241100" y="4182146"/>
            <a:ext cx="3038011" cy="2106469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18" name="Obraz 6" descr="Obraz zawierający niebo, na wolnym powietrzu, antena&#10;&#10;Opis wygenerowany automatycznie">
            <a:extLst>
              <a:ext uri="{FF2B5EF4-FFF2-40B4-BE49-F238E27FC236}">
                <a16:creationId xmlns:a16="http://schemas.microsoft.com/office/drawing/2014/main" id="{37C3C421-29FB-F597-E3ED-5C2F93C692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r="216" b="5"/>
          <a:stretch/>
        </p:blipFill>
        <p:spPr>
          <a:xfrm>
            <a:off x="9279111" y="4182147"/>
            <a:ext cx="2416225" cy="21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74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5BF61-2E50-6C67-4133-9F91A5DFC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B3F028-0F76-28C4-14CD-BB7BF9F17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176"/>
            <a:ext cx="12192000" cy="97314"/>
          </a:xfrm>
          <a:prstGeom prst="rect">
            <a:avLst/>
          </a:prstGeom>
        </p:spPr>
      </p:pic>
      <p:sp>
        <p:nvSpPr>
          <p:cNvPr id="3" name="TextBox 37">
            <a:extLst>
              <a:ext uri="{FF2B5EF4-FFF2-40B4-BE49-F238E27FC236}">
                <a16:creationId xmlns:a16="http://schemas.microsoft.com/office/drawing/2014/main" id="{1737E141-F526-073D-BAF2-CB407F542B74}"/>
              </a:ext>
            </a:extLst>
          </p:cNvPr>
          <p:cNvSpPr txBox="1"/>
          <p:nvPr/>
        </p:nvSpPr>
        <p:spPr>
          <a:xfrm>
            <a:off x="96145" y="6600542"/>
            <a:ext cx="1200087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Arial Narrow"/>
              </a:rPr>
              <a:t>20th SESSION OF THE GROUP OF EXPERTS ON COAL MINE METHANE AND JUST TRANSITION    I   24-25 March 2025   I   Palais des Nations   I   Geneva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8CBB3C-ADCE-9BA5-AF40-55C1D7F80E41}"/>
              </a:ext>
            </a:extLst>
          </p:cNvPr>
          <p:cNvSpPr txBox="1"/>
          <p:nvPr/>
        </p:nvSpPr>
        <p:spPr>
          <a:xfrm>
            <a:off x="540588" y="175639"/>
            <a:ext cx="111108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Repurposing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end-of-life underground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coal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mines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by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deploying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emerging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renewable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energy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circular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technologies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to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promote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sustainable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local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economic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growth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maximize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the numer of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green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,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quality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jobs</a:t>
            </a:r>
            <a:endParaRPr lang="en-US" sz="2000" b="1" spc="70" dirty="0">
              <a:solidFill>
                <a:schemeClr val="accent5"/>
              </a:solidFill>
              <a:latin typeface="MyriadPro-BoldCond" panose="020B0706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027F90-0104-28F5-0D3A-F62DDDC87DA9}"/>
              </a:ext>
            </a:extLst>
          </p:cNvPr>
          <p:cNvSpPr txBox="1"/>
          <p:nvPr/>
        </p:nvSpPr>
        <p:spPr>
          <a:xfrm>
            <a:off x="367301" y="2046817"/>
            <a:ext cx="4188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New functions of preserved infrastructure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EA270D-3AF0-BEDE-5D00-DAFE0446C33A}"/>
              </a:ext>
            </a:extLst>
          </p:cNvPr>
          <p:cNvSpPr txBox="1"/>
          <p:nvPr/>
        </p:nvSpPr>
        <p:spPr>
          <a:xfrm>
            <a:off x="367301" y="2782670"/>
            <a:ext cx="60977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 err="1">
                <a:solidFill>
                  <a:srgbClr val="0070C0"/>
                </a:solidFill>
              </a:rPr>
              <a:t>Realising</a:t>
            </a:r>
            <a:r>
              <a:rPr lang="en-US" sz="1800" dirty="0">
                <a:solidFill>
                  <a:srgbClr val="0070C0"/>
                </a:solidFill>
              </a:rPr>
              <a:t> the potential of logistics infrastructure.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           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Rail siding as loading terminal:</a:t>
            </a:r>
          </a:p>
          <a:p>
            <a:pPr algn="l"/>
            <a:endParaRPr lang="en-US" sz="1800" dirty="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Handling potential of the siding: transport of building materials, raw materials, industrial products.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Integration with other forms of transport (e.g. road transport) for efficient logistics.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Opportunity EU directive on a support framework for intermodal freight transport.</a:t>
            </a:r>
          </a:p>
        </p:txBody>
      </p:sp>
      <p:pic>
        <p:nvPicPr>
          <p:cNvPr id="7" name="Obraz 6" descr="Obraz zawierający niebo, na wolnym powietrzu, zima, tor&#10;&#10;Opis wygenerowany automatycznie">
            <a:extLst>
              <a:ext uri="{FF2B5EF4-FFF2-40B4-BE49-F238E27FC236}">
                <a16:creationId xmlns:a16="http://schemas.microsoft.com/office/drawing/2014/main" id="{50256537-457A-0962-D20D-93EE8660A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7" b="7055"/>
          <a:stretch/>
        </p:blipFill>
        <p:spPr>
          <a:xfrm>
            <a:off x="6420980" y="1601168"/>
            <a:ext cx="5353878" cy="2285687"/>
          </a:xfrm>
          <a:prstGeom prst="rect">
            <a:avLst/>
          </a:prstGeom>
        </p:spPr>
      </p:pic>
      <p:pic>
        <p:nvPicPr>
          <p:cNvPr id="9" name="Obraz 2" descr="Obraz zawierający pojazd, Pojazd lądowy, na wolnym powietrzu, tor&#10;&#10;Opis wygenerowany automatycznie">
            <a:extLst>
              <a:ext uri="{FF2B5EF4-FFF2-40B4-BE49-F238E27FC236}">
                <a16:creationId xmlns:a16="http://schemas.microsoft.com/office/drawing/2014/main" id="{DF7FE9D4-F0FE-7413-6B15-F91828C2B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2" r="2" b="11370"/>
          <a:stretch/>
        </p:blipFill>
        <p:spPr>
          <a:xfrm>
            <a:off x="6273881" y="3960183"/>
            <a:ext cx="5648077" cy="252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77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3EE17-ECFA-831A-8A4C-885869A6B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D2880B-F348-33C1-BEC1-EA2FC5BC6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176"/>
            <a:ext cx="12192000" cy="97314"/>
          </a:xfrm>
          <a:prstGeom prst="rect">
            <a:avLst/>
          </a:prstGeom>
        </p:spPr>
      </p:pic>
      <p:sp>
        <p:nvSpPr>
          <p:cNvPr id="3" name="TextBox 37">
            <a:extLst>
              <a:ext uri="{FF2B5EF4-FFF2-40B4-BE49-F238E27FC236}">
                <a16:creationId xmlns:a16="http://schemas.microsoft.com/office/drawing/2014/main" id="{CAB54BBD-EC88-7FEE-594E-32E6470777A8}"/>
              </a:ext>
            </a:extLst>
          </p:cNvPr>
          <p:cNvSpPr txBox="1"/>
          <p:nvPr/>
        </p:nvSpPr>
        <p:spPr>
          <a:xfrm>
            <a:off x="96145" y="6600542"/>
            <a:ext cx="1200087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Arial Narrow"/>
              </a:rPr>
              <a:t>20th SESSION OF THE GROUP OF EXPERTS ON COAL MINE METHANE AND JUST TRANSITION    I   24-25 March 2025   I   Palais des Nations   I   Geneva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F2632-400D-826D-6071-B12DC455178D}"/>
              </a:ext>
            </a:extLst>
          </p:cNvPr>
          <p:cNvSpPr txBox="1"/>
          <p:nvPr/>
        </p:nvSpPr>
        <p:spPr>
          <a:xfrm>
            <a:off x="540588" y="175639"/>
            <a:ext cx="111108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Repurposing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end-of-life underground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coal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mines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by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deploying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emerging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renewable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energy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circular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technologies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to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promote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sustainable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local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economic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growth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maximize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the numer of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green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,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quality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jobs</a:t>
            </a:r>
            <a:endParaRPr lang="en-US" sz="2000" b="1" spc="70" dirty="0">
              <a:solidFill>
                <a:schemeClr val="accent5"/>
              </a:solidFill>
              <a:latin typeface="MyriadPro-BoldCond" panose="020B0706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3E83F9-1842-6B44-F0DD-DF7AF6D0425E}"/>
              </a:ext>
            </a:extLst>
          </p:cNvPr>
          <p:cNvSpPr txBox="1"/>
          <p:nvPr/>
        </p:nvSpPr>
        <p:spPr>
          <a:xfrm>
            <a:off x="367301" y="2046817"/>
            <a:ext cx="4188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New functions of preserved infrastructure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5" name="Grafika 11" descr="Przezrocze z wypełnieniem pełnym">
            <a:extLst>
              <a:ext uri="{FF2B5EF4-FFF2-40B4-BE49-F238E27FC236}">
                <a16:creationId xmlns:a16="http://schemas.microsoft.com/office/drawing/2014/main" id="{EE338922-51EE-2F5E-E55C-EA340431F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359" y="5687561"/>
            <a:ext cx="260782" cy="260782"/>
          </a:xfrm>
          <a:prstGeom prst="rect">
            <a:avLst/>
          </a:prstGeom>
        </p:spPr>
      </p:pic>
      <p:pic>
        <p:nvPicPr>
          <p:cNvPr id="10" name="Grafika 12" descr="Ręka robota z wypełnieniem pełnym">
            <a:extLst>
              <a:ext uri="{FF2B5EF4-FFF2-40B4-BE49-F238E27FC236}">
                <a16:creationId xmlns:a16="http://schemas.microsoft.com/office/drawing/2014/main" id="{9C200B4D-CBC7-CB5C-A3D8-D28485172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2189" y="6125505"/>
            <a:ext cx="378184" cy="377449"/>
          </a:xfrm>
          <a:prstGeom prst="rect">
            <a:avLst/>
          </a:prstGeom>
        </p:spPr>
      </p:pic>
      <p:sp>
        <p:nvSpPr>
          <p:cNvPr id="11" name="pole tekstowe 21">
            <a:extLst>
              <a:ext uri="{FF2B5EF4-FFF2-40B4-BE49-F238E27FC236}">
                <a16:creationId xmlns:a16="http://schemas.microsoft.com/office/drawing/2014/main" id="{B7B81720-9705-F5AB-F361-712BC9A37009}"/>
              </a:ext>
            </a:extLst>
          </p:cNvPr>
          <p:cNvSpPr txBox="1"/>
          <p:nvPr/>
        </p:nvSpPr>
        <p:spPr>
          <a:xfrm>
            <a:off x="821375" y="6131709"/>
            <a:ext cx="4928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Industrial and educational simulators</a:t>
            </a:r>
          </a:p>
        </p:txBody>
      </p:sp>
      <p:pic>
        <p:nvPicPr>
          <p:cNvPr id="12" name="Grafika 9" descr="Kontroler do gry z wypełnieniem pełnym">
            <a:extLst>
              <a:ext uri="{FF2B5EF4-FFF2-40B4-BE49-F238E27FC236}">
                <a16:creationId xmlns:a16="http://schemas.microsoft.com/office/drawing/2014/main" id="{3BB37044-7F54-0667-E49A-6D27B92614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1603" y="4703949"/>
            <a:ext cx="347709" cy="347709"/>
          </a:xfrm>
          <a:prstGeom prst="rect">
            <a:avLst/>
          </a:prstGeom>
        </p:spPr>
      </p:pic>
      <p:sp>
        <p:nvSpPr>
          <p:cNvPr id="13" name="pole tekstowe 20">
            <a:extLst>
              <a:ext uri="{FF2B5EF4-FFF2-40B4-BE49-F238E27FC236}">
                <a16:creationId xmlns:a16="http://schemas.microsoft.com/office/drawing/2014/main" id="{85450EB0-E3A4-8AA8-4B00-04A64A4477A2}"/>
              </a:ext>
            </a:extLst>
          </p:cNvPr>
          <p:cNvSpPr txBox="1"/>
          <p:nvPr/>
        </p:nvSpPr>
        <p:spPr>
          <a:xfrm>
            <a:off x="827084" y="5685347"/>
            <a:ext cx="4899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Development studios and creative hubs</a:t>
            </a:r>
          </a:p>
        </p:txBody>
      </p:sp>
      <p:pic>
        <p:nvPicPr>
          <p:cNvPr id="14" name="Grafika 8" descr="Kolba z wypełnieniem pełnym">
            <a:extLst>
              <a:ext uri="{FF2B5EF4-FFF2-40B4-BE49-F238E27FC236}">
                <a16:creationId xmlns:a16="http://schemas.microsoft.com/office/drawing/2014/main" id="{A2ED7032-C7B8-96F8-A69E-AECA0691D3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6066" y="4136180"/>
            <a:ext cx="447294" cy="447294"/>
          </a:xfrm>
          <a:prstGeom prst="rect">
            <a:avLst/>
          </a:prstGeom>
        </p:spPr>
      </p:pic>
      <p:pic>
        <p:nvPicPr>
          <p:cNvPr id="15" name="Grafika 10" descr="Labirynt z wypełnieniem pełnym">
            <a:extLst>
              <a:ext uri="{FF2B5EF4-FFF2-40B4-BE49-F238E27FC236}">
                <a16:creationId xmlns:a16="http://schemas.microsoft.com/office/drawing/2014/main" id="{4F3F2B84-8616-B701-6C0A-2B0A90D514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1603" y="5196104"/>
            <a:ext cx="368295" cy="368295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43BB2AC-6BB8-0A8D-EA43-560120C4781A}"/>
              </a:ext>
            </a:extLst>
          </p:cNvPr>
          <p:cNvSpPr txBox="1"/>
          <p:nvPr/>
        </p:nvSpPr>
        <p:spPr>
          <a:xfrm>
            <a:off x="847670" y="3700354"/>
            <a:ext cx="465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Centre for Culture and the Arts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4999F1B-A8E0-CE8A-A669-F62C7EB71D88}"/>
              </a:ext>
            </a:extLst>
          </p:cNvPr>
          <p:cNvSpPr txBox="1"/>
          <p:nvPr/>
        </p:nvSpPr>
        <p:spPr>
          <a:xfrm>
            <a:off x="874608" y="4240015"/>
            <a:ext cx="5402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Research and development centre (R&amp;D)</a:t>
            </a:r>
          </a:p>
        </p:txBody>
      </p:sp>
      <p:sp>
        <p:nvSpPr>
          <p:cNvPr id="18" name="pole tekstowe 18">
            <a:extLst>
              <a:ext uri="{FF2B5EF4-FFF2-40B4-BE49-F238E27FC236}">
                <a16:creationId xmlns:a16="http://schemas.microsoft.com/office/drawing/2014/main" id="{3992B709-7873-D526-CF77-B92AF8CE3B8C}"/>
              </a:ext>
            </a:extLst>
          </p:cNvPr>
          <p:cNvSpPr txBox="1"/>
          <p:nvPr/>
        </p:nvSpPr>
        <p:spPr>
          <a:xfrm>
            <a:off x="847670" y="4698254"/>
            <a:ext cx="4861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E-sports and gaming centre</a:t>
            </a:r>
          </a:p>
        </p:txBody>
      </p:sp>
      <p:sp>
        <p:nvSpPr>
          <p:cNvPr id="19" name="pole tekstowe 19">
            <a:extLst>
              <a:ext uri="{FF2B5EF4-FFF2-40B4-BE49-F238E27FC236}">
                <a16:creationId xmlns:a16="http://schemas.microsoft.com/office/drawing/2014/main" id="{8870FF32-A03A-2FBB-6109-56EAB2A68517}"/>
              </a:ext>
            </a:extLst>
          </p:cNvPr>
          <p:cNvSpPr txBox="1"/>
          <p:nvPr/>
        </p:nvSpPr>
        <p:spPr>
          <a:xfrm>
            <a:off x="847670" y="5209451"/>
            <a:ext cx="4899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Escape rooms and role-playing games in VR/AR</a:t>
            </a:r>
          </a:p>
        </p:txBody>
      </p:sp>
      <p:pic>
        <p:nvPicPr>
          <p:cNvPr id="20" name="Grafika 4" descr="Biurko z wypełnieniem pełnym">
            <a:extLst>
              <a:ext uri="{FF2B5EF4-FFF2-40B4-BE49-F238E27FC236}">
                <a16:creationId xmlns:a16="http://schemas.microsoft.com/office/drawing/2014/main" id="{CA4CFCF1-66DE-D183-521B-F62D3A8DFA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1295" y="2526542"/>
            <a:ext cx="469497" cy="469497"/>
          </a:xfrm>
          <a:prstGeom prst="rect">
            <a:avLst/>
          </a:prstGeom>
        </p:spPr>
      </p:pic>
      <p:pic>
        <p:nvPicPr>
          <p:cNvPr id="21" name="Grafika 6" descr="Robot z wypełnieniem pełnym">
            <a:extLst>
              <a:ext uri="{FF2B5EF4-FFF2-40B4-BE49-F238E27FC236}">
                <a16:creationId xmlns:a16="http://schemas.microsoft.com/office/drawing/2014/main" id="{839B3520-3A0E-98F6-402C-72A9F89752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1471" y="3028525"/>
            <a:ext cx="459321" cy="459321"/>
          </a:xfrm>
          <a:prstGeom prst="rect">
            <a:avLst/>
          </a:prstGeom>
        </p:spPr>
      </p:pic>
      <p:pic>
        <p:nvPicPr>
          <p:cNvPr id="22" name="Grafika 7" descr="Sztaluga z wypełnieniem pełnym">
            <a:extLst>
              <a:ext uri="{FF2B5EF4-FFF2-40B4-BE49-F238E27FC236}">
                <a16:creationId xmlns:a16="http://schemas.microsoft.com/office/drawing/2014/main" id="{084BC817-7520-9004-7694-A0E22F6E35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16382" y="3587952"/>
            <a:ext cx="459321" cy="459321"/>
          </a:xfrm>
          <a:prstGeom prst="rect">
            <a:avLst/>
          </a:prstGeom>
        </p:spPr>
      </p:pic>
      <p:sp>
        <p:nvSpPr>
          <p:cNvPr id="23" name="pole tekstowe 13">
            <a:extLst>
              <a:ext uri="{FF2B5EF4-FFF2-40B4-BE49-F238E27FC236}">
                <a16:creationId xmlns:a16="http://schemas.microsoft.com/office/drawing/2014/main" id="{32E11322-CD46-1C62-6882-B3EC091A6604}"/>
              </a:ext>
            </a:extLst>
          </p:cNvPr>
          <p:cNvSpPr txBox="1"/>
          <p:nvPr/>
        </p:nvSpPr>
        <p:spPr>
          <a:xfrm>
            <a:off x="874606" y="2647112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Centre for Education and Innovation</a:t>
            </a:r>
          </a:p>
        </p:txBody>
      </p:sp>
      <p:sp>
        <p:nvSpPr>
          <p:cNvPr id="24" name="pole tekstowe 14">
            <a:extLst>
              <a:ext uri="{FF2B5EF4-FFF2-40B4-BE49-F238E27FC236}">
                <a16:creationId xmlns:a16="http://schemas.microsoft.com/office/drawing/2014/main" id="{ACB7C83C-1F51-0D70-B1C1-9F2D7AA98A59}"/>
              </a:ext>
            </a:extLst>
          </p:cNvPr>
          <p:cNvSpPr txBox="1"/>
          <p:nvPr/>
        </p:nvSpPr>
        <p:spPr>
          <a:xfrm>
            <a:off x="847668" y="3174922"/>
            <a:ext cx="5295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Technology hub and start-up</a:t>
            </a:r>
          </a:p>
        </p:txBody>
      </p:sp>
      <p:pic>
        <p:nvPicPr>
          <p:cNvPr id="25" name="Symbol zastępczy zawartości 5" descr="Obraz zawierający na wolnym powietrzu, niebo, budynek, własność&#10;&#10;Opis wygenerowany automatycznie">
            <a:extLst>
              <a:ext uri="{FF2B5EF4-FFF2-40B4-BE49-F238E27FC236}">
                <a16:creationId xmlns:a16="http://schemas.microsoft.com/office/drawing/2014/main" id="{609536E2-79CA-6F2C-8CD9-4EB2C1196C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9" r="2" b="3399"/>
          <a:stretch/>
        </p:blipFill>
        <p:spPr>
          <a:xfrm>
            <a:off x="5003107" y="1932495"/>
            <a:ext cx="4713829" cy="2110714"/>
          </a:xfrm>
          <a:prstGeom prst="rect">
            <a:avLst/>
          </a:prstGeom>
        </p:spPr>
      </p:pic>
      <p:pic>
        <p:nvPicPr>
          <p:cNvPr id="26" name="Obraz 5" descr="Obraz zawierający niebo, na wolnym powietrzu, chmura, budynek&#10;&#10;Opis wygenerowany automatycznie">
            <a:extLst>
              <a:ext uri="{FF2B5EF4-FFF2-40B4-BE49-F238E27FC236}">
                <a16:creationId xmlns:a16="http://schemas.microsoft.com/office/drawing/2014/main" id="{FC9CA968-C566-4822-E020-B0360130BC2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5" b="6478"/>
          <a:stretch/>
        </p:blipFill>
        <p:spPr>
          <a:xfrm>
            <a:off x="6363426" y="4131965"/>
            <a:ext cx="5549203" cy="23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14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49862-0200-AF37-97FA-D44CDFEF0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F2178E-CA59-B8CF-D5A8-8BDED1085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176"/>
            <a:ext cx="12192000" cy="97314"/>
          </a:xfrm>
          <a:prstGeom prst="rect">
            <a:avLst/>
          </a:prstGeom>
        </p:spPr>
      </p:pic>
      <p:sp>
        <p:nvSpPr>
          <p:cNvPr id="3" name="TextBox 37">
            <a:extLst>
              <a:ext uri="{FF2B5EF4-FFF2-40B4-BE49-F238E27FC236}">
                <a16:creationId xmlns:a16="http://schemas.microsoft.com/office/drawing/2014/main" id="{4762727A-FD10-5A69-E423-B6EEB36A2B1A}"/>
              </a:ext>
            </a:extLst>
          </p:cNvPr>
          <p:cNvSpPr txBox="1"/>
          <p:nvPr/>
        </p:nvSpPr>
        <p:spPr>
          <a:xfrm>
            <a:off x="96145" y="6600542"/>
            <a:ext cx="1200087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 Narrow"/>
              </a:rPr>
              <a:t>20th SESSION OF THE GROUP OF EXPERTS ON COAL MINE METHANE AND JUST TRANSITION    I   24-25 March 2025   I   Palais des Nations   I   Geneva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2E2A6-509E-AFCB-44DB-E78F228E0EB1}"/>
              </a:ext>
            </a:extLst>
          </p:cNvPr>
          <p:cNvSpPr txBox="1"/>
          <p:nvPr/>
        </p:nvSpPr>
        <p:spPr>
          <a:xfrm>
            <a:off x="540588" y="175639"/>
            <a:ext cx="111108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Repurposing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end-of-life underground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coal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mines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by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deploying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emerging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renewable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energy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circular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technologies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to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promote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sustainable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local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economic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growth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maximize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the numer of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green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,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quality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jobs</a:t>
            </a:r>
            <a:endParaRPr lang="en-US" sz="2000" b="1" spc="70" dirty="0">
              <a:solidFill>
                <a:schemeClr val="accent5"/>
              </a:solidFill>
              <a:latin typeface="MyriadPro-BoldCond" panose="020B0706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56F1B-D63D-E845-C897-C5CAD3099816}"/>
              </a:ext>
            </a:extLst>
          </p:cNvPr>
          <p:cNvSpPr txBox="1"/>
          <p:nvPr/>
        </p:nvSpPr>
        <p:spPr>
          <a:xfrm>
            <a:off x="367301" y="2046817"/>
            <a:ext cx="4188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New functions of preserved infrastructure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ADDA827-7639-6A33-E420-7C3B8E2269BF}"/>
              </a:ext>
            </a:extLst>
          </p:cNvPr>
          <p:cNvSpPr txBox="1"/>
          <p:nvPr/>
        </p:nvSpPr>
        <p:spPr>
          <a:xfrm>
            <a:off x="367301" y="2782670"/>
            <a:ext cx="58738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 err="1">
                <a:solidFill>
                  <a:srgbClr val="0070C0"/>
                </a:solidFill>
              </a:rPr>
              <a:t>Realising</a:t>
            </a:r>
            <a:r>
              <a:rPr lang="en-US" sz="1800" dirty="0">
                <a:solidFill>
                  <a:srgbClr val="0070C0"/>
                </a:solidFill>
              </a:rPr>
              <a:t> the potential of surface facilities.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           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Construction of renewable electricity sources:</a:t>
            </a:r>
          </a:p>
          <a:p>
            <a:pPr algn="l"/>
            <a:endParaRPr lang="en-US" sz="1800" dirty="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Business incubator,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Support for industry, technology, services,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70C0"/>
                </a:solidFill>
              </a:rPr>
              <a:t>Revitalising</a:t>
            </a:r>
            <a:r>
              <a:rPr lang="en-US" sz="1800" dirty="0">
                <a:solidFill>
                  <a:srgbClr val="0070C0"/>
                </a:solidFill>
              </a:rPr>
              <a:t> the region and creating new jobs .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D8EC0FF4-000D-8572-38C2-10C2B6D630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873"/>
          <a:stretch/>
        </p:blipFill>
        <p:spPr>
          <a:xfrm>
            <a:off x="6833651" y="4201083"/>
            <a:ext cx="5263366" cy="2247046"/>
          </a:xfrm>
          <a:prstGeom prst="rect">
            <a:avLst/>
          </a:prstGeom>
        </p:spPr>
      </p:pic>
      <p:pic>
        <p:nvPicPr>
          <p:cNvPr id="7" name="Obraz 3" descr="Obraz zawierający na wolnym powietrzu, niebo, drzewo, zima&#10;&#10;Opis wygenerowany automatycznie">
            <a:extLst>
              <a:ext uri="{FF2B5EF4-FFF2-40B4-BE49-F238E27FC236}">
                <a16:creationId xmlns:a16="http://schemas.microsoft.com/office/drawing/2014/main" id="{74C3F0FD-8EFF-1BD5-6E7A-9DA292FCA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9" r="2" b="16461"/>
          <a:stretch/>
        </p:blipFill>
        <p:spPr>
          <a:xfrm>
            <a:off x="5247860" y="1526748"/>
            <a:ext cx="5632174" cy="252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41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A1A9C-E18E-2F1A-E4D7-93A019AA2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DCEC0A-F961-C14F-E40D-1F2C5FD73A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176"/>
            <a:ext cx="12192000" cy="97314"/>
          </a:xfrm>
          <a:prstGeom prst="rect">
            <a:avLst/>
          </a:prstGeom>
        </p:spPr>
      </p:pic>
      <p:sp>
        <p:nvSpPr>
          <p:cNvPr id="3" name="TextBox 37">
            <a:extLst>
              <a:ext uri="{FF2B5EF4-FFF2-40B4-BE49-F238E27FC236}">
                <a16:creationId xmlns:a16="http://schemas.microsoft.com/office/drawing/2014/main" id="{15FEB2DD-DBDF-9D63-8074-83BAAF0A6393}"/>
              </a:ext>
            </a:extLst>
          </p:cNvPr>
          <p:cNvSpPr txBox="1"/>
          <p:nvPr/>
        </p:nvSpPr>
        <p:spPr>
          <a:xfrm>
            <a:off x="96145" y="6600542"/>
            <a:ext cx="1200087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Arial Narrow"/>
              </a:rPr>
              <a:t>20th SESSION OF THE GROUP OF EXPERTS ON COAL MINE METHANE AND JUST TRANSITION    I   24-25 March 2025   I   Palais des Nations   I   Geneva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D4CA08-D23F-D5ED-24E0-F3D7809C9CDF}"/>
              </a:ext>
            </a:extLst>
          </p:cNvPr>
          <p:cNvSpPr txBox="1"/>
          <p:nvPr/>
        </p:nvSpPr>
        <p:spPr>
          <a:xfrm>
            <a:off x="540588" y="175639"/>
            <a:ext cx="1111082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Repurposing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end-of-life underground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coal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mines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by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deploying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emerging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renewable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energy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circular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technologies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to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promote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sustainable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local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economic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growth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and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maximize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the numer of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green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,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quality</a:t>
            </a:r>
            <a:r>
              <a:rPr lang="pl-PL" sz="2000" b="1" spc="150" dirty="0">
                <a:solidFill>
                  <a:schemeClr val="accent5"/>
                </a:solidFill>
                <a:latin typeface="MyriadPro-BoldCond" panose="020B0706030403020204" pitchFamily="34" charset="0"/>
              </a:rPr>
              <a:t> </a:t>
            </a:r>
            <a:r>
              <a:rPr lang="pl-PL" sz="2000" b="1" spc="150" dirty="0" err="1">
                <a:solidFill>
                  <a:schemeClr val="accent5"/>
                </a:solidFill>
                <a:latin typeface="MyriadPro-BoldCond" panose="020B0706030403020204" pitchFamily="34" charset="0"/>
              </a:rPr>
              <a:t>jobs</a:t>
            </a:r>
            <a:endParaRPr lang="en-US" sz="2000" b="1" spc="70" dirty="0">
              <a:solidFill>
                <a:schemeClr val="accent5"/>
              </a:solidFill>
              <a:latin typeface="MyriadPro-BoldCond" panose="020B0706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A1238-1373-84CE-DA0D-5859DA779D1B}"/>
              </a:ext>
            </a:extLst>
          </p:cNvPr>
          <p:cNvSpPr txBox="1"/>
          <p:nvPr/>
        </p:nvSpPr>
        <p:spPr>
          <a:xfrm>
            <a:off x="1540916" y="1728567"/>
            <a:ext cx="4200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Benefits of partial mine decommissioning </a:t>
            </a:r>
          </a:p>
          <a:p>
            <a:r>
              <a:rPr lang="en-US" b="1" u="sng" dirty="0">
                <a:solidFill>
                  <a:srgbClr val="0070C0"/>
                </a:solidFill>
              </a:rPr>
              <a:t>using existing infrastructure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7" name="Obraz 4" descr="Obraz zawierający piłka, ściana, sztuka, w pomieszczeniu&#10;&#10;Opis wygenerowany automatycznie">
            <a:extLst>
              <a:ext uri="{FF2B5EF4-FFF2-40B4-BE49-F238E27FC236}">
                <a16:creationId xmlns:a16="http://schemas.microsoft.com/office/drawing/2014/main" id="{80FE72ED-9CE4-DF6F-1C31-CC69FE529F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1540916" y="1642364"/>
            <a:ext cx="8663257" cy="487044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D1B8A7C-445E-E853-9B59-45CAD9BF6C1A}"/>
              </a:ext>
            </a:extLst>
          </p:cNvPr>
          <p:cNvSpPr txBox="1"/>
          <p:nvPr/>
        </p:nvSpPr>
        <p:spPr>
          <a:xfrm>
            <a:off x="1104217" y="2513463"/>
            <a:ext cx="8914425" cy="375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pl-PL" dirty="0">
                <a:solidFill>
                  <a:srgbClr val="0070C0"/>
                </a:solidFill>
              </a:rPr>
              <a:t>Reducing decommissioning costs.</a:t>
            </a: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pl-PL" dirty="0">
                <a:solidFill>
                  <a:srgbClr val="0070C0"/>
                </a:solidFill>
              </a:rPr>
              <a:t>Mitigating the negative effects of mine decommissioning.</a:t>
            </a: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pl-PL" dirty="0">
                <a:solidFill>
                  <a:srgbClr val="0070C0"/>
                </a:solidFill>
              </a:rPr>
              <a:t>Re-profiling of activities and creation of new </a:t>
            </a:r>
            <a:r>
              <a:rPr lang="en-US" dirty="0">
                <a:solidFill>
                  <a:srgbClr val="0070C0"/>
                </a:solidFill>
              </a:rPr>
              <a:t>'</a:t>
            </a:r>
            <a:r>
              <a:rPr lang="pl-PL" dirty="0">
                <a:solidFill>
                  <a:srgbClr val="0070C0"/>
                </a:solidFill>
              </a:rPr>
              <a:t>green</a:t>
            </a:r>
            <a:r>
              <a:rPr lang="en-US" dirty="0">
                <a:solidFill>
                  <a:srgbClr val="0070C0"/>
                </a:solidFill>
              </a:rPr>
              <a:t>' jobs</a:t>
            </a:r>
            <a:r>
              <a:rPr lang="pl-PL" dirty="0">
                <a:solidFill>
                  <a:srgbClr val="0070C0"/>
                </a:solidFill>
              </a:rPr>
              <a:t>.</a:t>
            </a: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pl-PL" dirty="0">
                <a:solidFill>
                  <a:srgbClr val="0070C0"/>
                </a:solidFill>
              </a:rPr>
              <a:t>Supporting innovation and competitiveness in the city of Bytom.</a:t>
            </a: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en-US" dirty="0">
                <a:solidFill>
                  <a:srgbClr val="0070C0"/>
                </a:solidFill>
              </a:rPr>
              <a:t>Maintaining local identity </a:t>
            </a:r>
            <a:r>
              <a:rPr lang="pl-PL" dirty="0">
                <a:solidFill>
                  <a:srgbClr val="0070C0"/>
                </a:solidFill>
              </a:rPr>
              <a:t>and protecting the region's cultural heritage</a:t>
            </a:r>
            <a:r>
              <a:rPr lang="en-US" dirty="0">
                <a:solidFill>
                  <a:srgbClr val="0070C0"/>
                </a:solidFill>
              </a:rPr>
              <a:t>. </a:t>
            </a:r>
            <a:endParaRPr lang="pl-PL" dirty="0">
              <a:solidFill>
                <a:srgbClr val="0070C0"/>
              </a:solidFill>
            </a:endParaRP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en-US" dirty="0">
                <a:solidFill>
                  <a:srgbClr val="0070C0"/>
                </a:solidFill>
              </a:rPr>
              <a:t>Urban space </a:t>
            </a:r>
            <a:r>
              <a:rPr lang="en-US" dirty="0" err="1">
                <a:solidFill>
                  <a:srgbClr val="0070C0"/>
                </a:solidFill>
              </a:rPr>
              <a:t>revitalisation</a:t>
            </a:r>
            <a:r>
              <a:rPr lang="pl-PL" dirty="0">
                <a:solidFill>
                  <a:srgbClr val="0070C0"/>
                </a:solidFill>
              </a:rPr>
              <a:t>.</a:t>
            </a: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pl-PL" dirty="0">
                <a:solidFill>
                  <a:srgbClr val="0070C0"/>
                </a:solidFill>
              </a:rPr>
              <a:t>Compliance with the European Union's climate neutrality policy.</a:t>
            </a: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en-US" dirty="0">
                <a:solidFill>
                  <a:srgbClr val="0070C0"/>
                </a:solidFill>
              </a:rPr>
              <a:t>Support </a:t>
            </a:r>
            <a:r>
              <a:rPr lang="pl-PL" dirty="0">
                <a:solidFill>
                  <a:srgbClr val="0070C0"/>
                </a:solidFill>
              </a:rPr>
              <a:t>for the </a:t>
            </a:r>
            <a:r>
              <a:rPr lang="en-US" dirty="0">
                <a:solidFill>
                  <a:srgbClr val="0070C0"/>
                </a:solidFill>
              </a:rPr>
              <a:t>energy transition</a:t>
            </a:r>
            <a:r>
              <a:rPr lang="pl-PL" dirty="0">
                <a:solidFill>
                  <a:srgbClr val="0070C0"/>
                </a:solidFill>
              </a:rPr>
              <a:t>.</a:t>
            </a: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pl-PL" dirty="0">
                <a:solidFill>
                  <a:srgbClr val="0070C0"/>
                </a:solidFill>
              </a:rPr>
              <a:t>Building public acceptance of the decarbonisation process.</a:t>
            </a:r>
          </a:p>
          <a:p>
            <a:pPr marL="800100" lvl="1" indent="-285750" defTabSz="914400">
              <a:lnSpc>
                <a:spcPct val="9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914400" algn="l"/>
              </a:tabLst>
            </a:pPr>
            <a:r>
              <a:rPr lang="pl-PL" dirty="0">
                <a:solidFill>
                  <a:srgbClr val="0070C0"/>
                </a:solidFill>
              </a:rPr>
              <a:t>A model example of equitable transformation, combining economic, social and environmental benefits.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92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21ae59-7bd5-4fd6-baee-ebb54b863058">
      <Terms xmlns="http://schemas.microsoft.com/office/infopath/2007/PartnerControls"/>
    </lcf76f155ced4ddcb4097134ff3c332f>
    <TaxCatchAll xmlns="985ec44e-1bab-4c0b-9df0-6ba128686fc9" xsi:nil="true"/>
    <Date_x002f_Time xmlns="2321ae59-7bd5-4fd6-baee-ebb54b86305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FED112D2B38947A84F9587AE4D557F" ma:contentTypeVersion="20" ma:contentTypeDescription="Crée un document." ma:contentTypeScope="" ma:versionID="d59666b6e6cdeb6ba4af63aa5596d4a7">
  <xsd:schema xmlns:xsd="http://www.w3.org/2001/XMLSchema" xmlns:xs="http://www.w3.org/2001/XMLSchema" xmlns:p="http://schemas.microsoft.com/office/2006/metadata/properties" xmlns:ns2="2321ae59-7bd5-4fd6-baee-ebb54b863058" xmlns:ns3="b7523eb9-e124-4391-9ef4-252df2216ceb" xmlns:ns4="985ec44e-1bab-4c0b-9df0-6ba128686fc9" targetNamespace="http://schemas.microsoft.com/office/2006/metadata/properties" ma:root="true" ma:fieldsID="2ee0c1fdfc782a64ea360c73adb082d4" ns2:_="" ns3:_="" ns4:_="">
    <xsd:import namespace="2321ae59-7bd5-4fd6-baee-ebb54b863058"/>
    <xsd:import namespace="b7523eb9-e124-4391-9ef4-252df2216ceb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Date_x002f_Time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21ae59-7bd5-4fd6-baee-ebb54b8630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e_x002f_Time" ma:index="21" nillable="true" ma:displayName="Date/ Time" ma:format="DateOnly" ma:internalName="Date_x002f_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523eb9-e124-4391-9ef4-252df2216ce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aed2f19f-48f8-487d-a93e-14c83bc3213d}" ma:internalName="TaxCatchAll" ma:showField="CatchAllData" ma:web="b7523eb9-e124-4391-9ef4-252df2216c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8C27E9-08F8-411E-BCA2-037182A75D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9144D0-3BE4-43F3-98A4-E9A287CB614E}">
  <ds:schemaRefs>
    <ds:schemaRef ds:uri="2321ae59-7bd5-4fd6-baee-ebb54b863058"/>
    <ds:schemaRef ds:uri="985ec44e-1bab-4c0b-9df0-6ba128686fc9"/>
    <ds:schemaRef ds:uri="b7523eb9-e124-4391-9ef4-252df2216ce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B378357-A186-462F-A070-FDCA28751E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21ae59-7bd5-4fd6-baee-ebb54b863058"/>
    <ds:schemaRef ds:uri="b7523eb9-e124-4391-9ef4-252df2216ceb"/>
    <ds:schemaRef ds:uri="985ec44e-1bab-4c0b-9df0-6ba128686f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05ea74a3-92c5-4c31-978a-925c3c799cd0}" enabled="0" method="" siteId="{05ea74a3-92c5-4c31-978a-925c3c799cd0}" removed="1"/>
  <clbl:label id="{0f9e35db-544f-4f60-bdcc-5ea416e6dc70}" enabled="0" method="" siteId="{0f9e35db-544f-4f60-bdcc-5ea416e6dc7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1324</Words>
  <Application>Microsoft Office PowerPoint</Application>
  <PresentationFormat>Panorámica</PresentationFormat>
  <Paragraphs>121</Paragraphs>
  <Slides>13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3" baseType="lpstr">
      <vt:lpstr>Aptos</vt:lpstr>
      <vt:lpstr>Arial</vt:lpstr>
      <vt:lpstr>Arial Narrow</vt:lpstr>
      <vt:lpstr>Calibri</vt:lpstr>
      <vt:lpstr>Calibri Light</vt:lpstr>
      <vt:lpstr>MyriadPro-BoldCond</vt:lpstr>
      <vt:lpstr>Roboto</vt:lpstr>
      <vt:lpstr>Wingdings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Vishakha Arunkumar Joshi</dc:creator>
  <cp:lastModifiedBy>PEDRO RIESGO FERNANDEZ</cp:lastModifiedBy>
  <cp:revision>15</cp:revision>
  <dcterms:created xsi:type="dcterms:W3CDTF">2025-02-12T09:28:21Z</dcterms:created>
  <dcterms:modified xsi:type="dcterms:W3CDTF">2025-03-24T09:54:11Z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0x0101001EFED112D2B38947A84F9587AE4D557F</vt:lpwstr>
  </property>
  <property fmtid="{D5CDD505-2E9C-101B-9397-08002B2CF9AE}" pid="3" name="MediaServiceImageTags">
    <vt:lpwstr/>
  </property>
</Properties>
</file>